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  <p:sldMasterId id="214748371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Montserrat"/>
      <p:bold r:id="rId48"/>
      <p:boldItalic r:id="rId49"/>
    </p:embeddedFont>
    <p:embeddedFont>
      <p:font typeface="Poppins"/>
      <p:regular r:id="rId50"/>
      <p:bold r:id="rId51"/>
      <p:italic r:id="rId52"/>
      <p:boldItalic r:id="rId53"/>
    </p:embeddedFont>
    <p:embeddedFont>
      <p:font typeface="Fira Sans Extra Condensed Medium"/>
      <p:regular r:id="rId54"/>
      <p:bold r:id="rId55"/>
      <p:italic r:id="rId56"/>
      <p:boldItalic r:id="rId57"/>
    </p:embeddedFont>
    <p:embeddedFont>
      <p:font typeface="Poppins Medium"/>
      <p:regular r:id="rId58"/>
      <p:bold r:id="rId59"/>
      <p:italic r:id="rId60"/>
      <p:boldItalic r:id="rId61"/>
    </p:embeddedFont>
    <p:embeddedFont>
      <p:font typeface="Work Sans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  <p:embeddedFont>
      <p:font typeface="Overpass Mono"/>
      <p:regular r:id="rId70"/>
      <p:bold r:id="rId71"/>
    </p:embeddedFont>
    <p:embeddedFont>
      <p:font typeface="Poppins SemiBold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Roboto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-bold.fntdata"/><Relationship Id="rId47" Type="http://schemas.openxmlformats.org/officeDocument/2006/relationships/font" Target="fonts/Roboto-boldItalic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PoppinsSemiBold-bold.fntdata"/><Relationship Id="rId72" Type="http://schemas.openxmlformats.org/officeDocument/2006/relationships/font" Target="fonts/PoppinsSemiBold-regular.fntdata"/><Relationship Id="rId31" Type="http://schemas.openxmlformats.org/officeDocument/2006/relationships/slide" Target="slides/slide24.xml"/><Relationship Id="rId75" Type="http://schemas.openxmlformats.org/officeDocument/2006/relationships/font" Target="fonts/PoppinsSemiBold-boldItalic.fntdata"/><Relationship Id="rId30" Type="http://schemas.openxmlformats.org/officeDocument/2006/relationships/slide" Target="slides/slide23.xml"/><Relationship Id="rId74" Type="http://schemas.openxmlformats.org/officeDocument/2006/relationships/font" Target="fonts/PoppinsSemiBold-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OverpassMono-bold.fntdata"/><Relationship Id="rId70" Type="http://schemas.openxmlformats.org/officeDocument/2006/relationships/font" Target="fonts/OverpassMono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WorkSans-regular.fntdata"/><Relationship Id="rId61" Type="http://schemas.openxmlformats.org/officeDocument/2006/relationships/font" Target="fonts/PoppinsMedium-boldItalic.fntdata"/><Relationship Id="rId20" Type="http://schemas.openxmlformats.org/officeDocument/2006/relationships/slide" Target="slides/slide13.xml"/><Relationship Id="rId64" Type="http://schemas.openxmlformats.org/officeDocument/2006/relationships/font" Target="fonts/WorkSans-italic.fntdata"/><Relationship Id="rId63" Type="http://schemas.openxmlformats.org/officeDocument/2006/relationships/font" Target="fonts/WorkSans-bold.fntdata"/><Relationship Id="rId22" Type="http://schemas.openxmlformats.org/officeDocument/2006/relationships/slide" Target="slides/slide15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4.xml"/><Relationship Id="rId65" Type="http://schemas.openxmlformats.org/officeDocument/2006/relationships/font" Target="fonts/Work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6.xml"/><Relationship Id="rId67" Type="http://schemas.openxmlformats.org/officeDocument/2006/relationships/font" Target="fonts/HelveticaNeue-bold.fntdata"/><Relationship Id="rId60" Type="http://schemas.openxmlformats.org/officeDocument/2006/relationships/font" Target="fonts/PoppinsMedium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-bold.fntdata"/><Relationship Id="rId50" Type="http://schemas.openxmlformats.org/officeDocument/2006/relationships/font" Target="fonts/Poppins-regular.fntdata"/><Relationship Id="rId53" Type="http://schemas.openxmlformats.org/officeDocument/2006/relationships/font" Target="fonts/Poppins-boldItalic.fntdata"/><Relationship Id="rId52" Type="http://schemas.openxmlformats.org/officeDocument/2006/relationships/font" Target="fonts/Poppins-italic.fntdata"/><Relationship Id="rId11" Type="http://schemas.openxmlformats.org/officeDocument/2006/relationships/slide" Target="slides/slide4.xml"/><Relationship Id="rId55" Type="http://schemas.openxmlformats.org/officeDocument/2006/relationships/font" Target="fonts/FiraSansExtraCondensedMedium-bold.fntdata"/><Relationship Id="rId10" Type="http://schemas.openxmlformats.org/officeDocument/2006/relationships/slide" Target="slides/slide3.xml"/><Relationship Id="rId54" Type="http://schemas.openxmlformats.org/officeDocument/2006/relationships/font" Target="fonts/FiraSansExtraCondensedMedium-regular.fntdata"/><Relationship Id="rId13" Type="http://schemas.openxmlformats.org/officeDocument/2006/relationships/slide" Target="slides/slide6.xml"/><Relationship Id="rId57" Type="http://schemas.openxmlformats.org/officeDocument/2006/relationships/font" Target="fonts/FiraSansExtraCondensedMedium-boldItalic.fntdata"/><Relationship Id="rId12" Type="http://schemas.openxmlformats.org/officeDocument/2006/relationships/slide" Target="slides/slide5.xml"/><Relationship Id="rId56" Type="http://schemas.openxmlformats.org/officeDocument/2006/relationships/font" Target="fonts/FiraSansExtraCondensedMedium-italic.fntdata"/><Relationship Id="rId15" Type="http://schemas.openxmlformats.org/officeDocument/2006/relationships/slide" Target="slides/slide8.xml"/><Relationship Id="rId59" Type="http://schemas.openxmlformats.org/officeDocument/2006/relationships/font" Target="fonts/PoppinsMedium-bold.fntdata"/><Relationship Id="rId14" Type="http://schemas.openxmlformats.org/officeDocument/2006/relationships/slide" Target="slides/slide7.xml"/><Relationship Id="rId58" Type="http://schemas.openxmlformats.org/officeDocument/2006/relationships/font" Target="fonts/PoppinsMedium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d4fe2730b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3d4fe2730b_2_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d4fe2730b_0_8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3d4fe2730b_0_8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d4fe2730b_0_8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3d4fe2730b_0_8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d4fe2730b_0_9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3d4fe2730b_0_9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d4fe2730b_0_9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3d4fe2730b_0_9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d4fe2730b_0_9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3d4fe2730b_0_9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d4fe2730b_0_9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3d4fe2730b_0_9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d4fe2730b_0_9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13d4fe2730b_0_9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d4fe2730b_0_9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3d4fe2730b_0_9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d4fe2730b_0_9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3d4fe2730b_0_9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d4fe2730b_0_9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3d4fe2730b_0_9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d4fe2730b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3d4fe2730b_2_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d4fe2730b_0_10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13d4fe2730b_0_10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d4fe2730b_0_10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3d4fe2730b_0_10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3d4fe2730b_0_10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3d4fe2730b_0_10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d4fe2730b_0_10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3d4fe2730b_0_10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d4fe2730b_0_10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3d4fe2730b_0_10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d4fe2730b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3d4fe2730b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d4fe2730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13d4fe2730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d4fe2730b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3d4fe2730b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d4fe2730b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3d4fe2730b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d4fe2730b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3d4fe2730b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d4fe2730b_0_4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13d4fe2730b_0_4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d4fe2730b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13d4fe2730b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d4fe2730b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13d4fe2730b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d4fe2730b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13d4fe2730b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68b5360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3e68b5360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d4fe2730b_0_7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3d4fe2730b_0_7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d4fe2730b_0_8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3d4fe2730b_0_8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d4fe2730b_0_8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3d4fe2730b_0_8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d4fe2730b_0_8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3d4fe2730b_0_8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d4fe2730b_0_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3d4fe2730b_0_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rust online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0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67597" y="601934"/>
            <a:ext cx="808805" cy="8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9279"/>
            <a:ext cx="9144000" cy="32422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/>
        </p:nvSpPr>
        <p:spPr>
          <a:xfrm>
            <a:off x="225266" y="4893945"/>
            <a:ext cx="2934653" cy="22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 – 2022, Online, China</a:t>
            </a:r>
            <a:endParaRPr b="0" i="0"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658114" y="2123771"/>
            <a:ext cx="64536" cy="64536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658114" y="2408712"/>
            <a:ext cx="64536" cy="64536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656366" y="3339754"/>
            <a:ext cx="64536" cy="64536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656366" y="3624695"/>
            <a:ext cx="64536" cy="64536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2200" y="234865"/>
            <a:ext cx="600942" cy="600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6"/>
          <p:cNvCxnSpPr/>
          <p:nvPr/>
        </p:nvCxnSpPr>
        <p:spPr>
          <a:xfrm>
            <a:off x="658114" y="937861"/>
            <a:ext cx="405765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9279"/>
            <a:ext cx="9144000" cy="32422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225266" y="4893945"/>
            <a:ext cx="2934653" cy="22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 – 2022, Online, China</a:t>
            </a:r>
            <a:endParaRPr b="0" i="0"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>
  <p:cSld name="仅标题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19279"/>
            <a:ext cx="9144000" cy="32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200" y="234865"/>
            <a:ext cx="600942" cy="600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7"/>
          <p:cNvCxnSpPr/>
          <p:nvPr/>
        </p:nvCxnSpPr>
        <p:spPr>
          <a:xfrm>
            <a:off x="658114" y="937861"/>
            <a:ext cx="405765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7"/>
          <p:cNvSpPr txBox="1"/>
          <p:nvPr/>
        </p:nvSpPr>
        <p:spPr>
          <a:xfrm>
            <a:off x="225266" y="4893945"/>
            <a:ext cx="2934653" cy="22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 – 2022, Online, China</a:t>
            </a:r>
            <a:endParaRPr b="0" i="0"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定义版式">
  <p:cSld name="3_自定义版式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2200" y="234865"/>
            <a:ext cx="600942" cy="6009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225266" y="4893945"/>
            <a:ext cx="2934653" cy="22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 – 2022, Online, China</a:t>
            </a:r>
            <a:endParaRPr b="0" i="0" sz="9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2200" y="234865"/>
            <a:ext cx="600942" cy="60094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/>
          <p:nvPr/>
        </p:nvSpPr>
        <p:spPr>
          <a:xfrm>
            <a:off x="4379395" y="1075913"/>
            <a:ext cx="3761301" cy="3820585"/>
          </a:xfrm>
          <a:prstGeom prst="rect">
            <a:avLst/>
          </a:prstGeom>
          <a:gradFill>
            <a:gsLst>
              <a:gs pos="0">
                <a:srgbClr val="5F3E7D"/>
              </a:gs>
              <a:gs pos="100000">
                <a:srgbClr val="222B8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725413" y="477078"/>
            <a:ext cx="2746473" cy="3180522"/>
          </a:xfrm>
          <a:prstGeom prst="rect">
            <a:avLst/>
          </a:prstGeom>
          <a:gradFill>
            <a:gsLst>
              <a:gs pos="0">
                <a:srgbClr val="222B89"/>
              </a:gs>
              <a:gs pos="30000">
                <a:srgbClr val="222B89"/>
              </a:gs>
              <a:gs pos="99000">
                <a:srgbClr val="BE5F33">
                  <a:alpha val="69803"/>
                </a:srgbClr>
              </a:gs>
              <a:gs pos="100000">
                <a:srgbClr val="BE5F33">
                  <a:alpha val="6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2771758" y="247001"/>
            <a:ext cx="4467058" cy="3873612"/>
          </a:xfrm>
          <a:prstGeom prst="rect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225266" y="4893945"/>
            <a:ext cx="2934653" cy="22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 – 2022, Online, China</a:t>
            </a:r>
            <a:endParaRPr b="0" i="0" sz="9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定义版式">
  <p:cSld name="2_自定义版式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32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200" y="4304879"/>
            <a:ext cx="600942" cy="60094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/>
        </p:nvSpPr>
        <p:spPr>
          <a:xfrm>
            <a:off x="6183630" y="59531"/>
            <a:ext cx="2934653" cy="22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 – 2022, Online, China</a:t>
            </a:r>
            <a:endParaRPr b="0" i="0"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19279"/>
            <a:ext cx="9144000" cy="32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242" y="234865"/>
            <a:ext cx="600942" cy="6009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/>
        </p:nvSpPr>
        <p:spPr>
          <a:xfrm>
            <a:off x="225266" y="4893945"/>
            <a:ext cx="2934653" cy="22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 – 2022, Online, China</a:t>
            </a:r>
            <a:endParaRPr b="0" i="0"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2"/>
          <p:cNvSpPr txBox="1"/>
          <p:nvPr/>
        </p:nvSpPr>
        <p:spPr>
          <a:xfrm>
            <a:off x="2454398" y="1810003"/>
            <a:ext cx="4235204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Thanks</a:t>
            </a:r>
            <a:endParaRPr b="1" sz="4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3182177" y="2571750"/>
            <a:ext cx="27796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2021-2022 </a:t>
            </a:r>
            <a:endParaRPr b="0" i="0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Online, China</a:t>
            </a:r>
            <a:endParaRPr b="0" i="0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定义版式">
  <p:cSld name="4_自定义版式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67597" y="601934"/>
            <a:ext cx="808805" cy="8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9279"/>
            <a:ext cx="9144000" cy="32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3"/>
          <p:cNvSpPr txBox="1"/>
          <p:nvPr/>
        </p:nvSpPr>
        <p:spPr>
          <a:xfrm>
            <a:off x="225266" y="4893945"/>
            <a:ext cx="2934653" cy="22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 – 2022, Online, China</a:t>
            </a:r>
            <a:endParaRPr b="0" i="0"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717450" y="746368"/>
            <a:ext cx="7732200" cy="3911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/>
          <p:nvPr/>
        </p:nvSpPr>
        <p:spPr>
          <a:xfrm rot="10800000">
            <a:off x="7627350" y="657773"/>
            <a:ext cx="904800" cy="976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4"/>
          <p:cNvSpPr/>
          <p:nvPr/>
        </p:nvSpPr>
        <p:spPr>
          <a:xfrm>
            <a:off x="7706405" y="746368"/>
            <a:ext cx="733800" cy="792000"/>
          </a:xfrm>
          <a:prstGeom prst="rtTriangle">
            <a:avLst/>
          </a:prstGeom>
          <a:solidFill>
            <a:srgbClr val="A9F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472458" y="45776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" showMasterSp="0" type="tx">
  <p:cSld name="TITLE_AND_BODY"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-893503" y="275607"/>
            <a:ext cx="406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800"/>
              <a:buFont typeface="Montserrat"/>
              <a:buNone/>
              <a:defRPr b="1" sz="800">
                <a:solidFill>
                  <a:srgbClr val="D1FF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1109474" y="2128250"/>
            <a:ext cx="240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4419600" y="4629150"/>
            <a:ext cx="21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469675" y="407550"/>
            <a:ext cx="8200200" cy="4324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/>
          <p:nvPr/>
        </p:nvSpPr>
        <p:spPr>
          <a:xfrm rot="5400000">
            <a:off x="7386450" y="3448500"/>
            <a:ext cx="1244400" cy="1323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1906499" y="3454442"/>
            <a:ext cx="4979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27"/>
          <p:cNvSpPr txBox="1"/>
          <p:nvPr>
            <p:ph type="ctrTitle"/>
          </p:nvPr>
        </p:nvSpPr>
        <p:spPr>
          <a:xfrm>
            <a:off x="1850400" y="1467150"/>
            <a:ext cx="5084700" cy="19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8" name="Google Shape;118;p27"/>
          <p:cNvGrpSpPr/>
          <p:nvPr/>
        </p:nvGrpSpPr>
        <p:grpSpPr>
          <a:xfrm>
            <a:off x="471908" y="409210"/>
            <a:ext cx="8200347" cy="4324903"/>
            <a:chOff x="238125" y="845450"/>
            <a:chExt cx="7140050" cy="4011225"/>
          </a:xfrm>
        </p:grpSpPr>
        <p:sp>
          <p:nvSpPr>
            <p:cNvPr id="119" name="Google Shape;119;p27"/>
            <p:cNvSpPr/>
            <p:nvPr/>
          </p:nvSpPr>
          <p:spPr>
            <a:xfrm>
              <a:off x="238125" y="845450"/>
              <a:ext cx="7140050" cy="4007800"/>
            </a:xfrm>
            <a:custGeom>
              <a:rect b="b" l="l" r="r" t="t"/>
              <a:pathLst>
                <a:path extrusionOk="0" h="160312" w="285602">
                  <a:moveTo>
                    <a:pt x="285464" y="91"/>
                  </a:moveTo>
                  <a:lnTo>
                    <a:pt x="285464" y="160220"/>
                  </a:lnTo>
                  <a:lnTo>
                    <a:pt x="194" y="160220"/>
                  </a:lnTo>
                  <a:lnTo>
                    <a:pt x="194" y="91"/>
                  </a:lnTo>
                  <a:close/>
                  <a:moveTo>
                    <a:pt x="0" y="0"/>
                  </a:moveTo>
                  <a:lnTo>
                    <a:pt x="0" y="160311"/>
                  </a:lnTo>
                  <a:lnTo>
                    <a:pt x="285601" y="160311"/>
                  </a:lnTo>
                  <a:lnTo>
                    <a:pt x="285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684875" y="846575"/>
              <a:ext cx="3475" cy="4005525"/>
            </a:xfrm>
            <a:custGeom>
              <a:rect b="b" l="l" r="r" t="t"/>
              <a:pathLst>
                <a:path extrusionOk="0" h="160221" w="139">
                  <a:moveTo>
                    <a:pt x="1" y="1"/>
                  </a:moveTo>
                  <a:lnTo>
                    <a:pt x="1" y="160221"/>
                  </a:lnTo>
                  <a:lnTo>
                    <a:pt x="138" y="16022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1576700" y="846575"/>
              <a:ext cx="3750" cy="4005525"/>
            </a:xfrm>
            <a:custGeom>
              <a:rect b="b" l="l" r="r" t="t"/>
              <a:pathLst>
                <a:path extrusionOk="0" h="160221" w="150">
                  <a:moveTo>
                    <a:pt x="1" y="1"/>
                  </a:moveTo>
                  <a:lnTo>
                    <a:pt x="1" y="160221"/>
                  </a:lnTo>
                  <a:lnTo>
                    <a:pt x="149" y="16022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2022325" y="846575"/>
              <a:ext cx="4600" cy="4005525"/>
            </a:xfrm>
            <a:custGeom>
              <a:rect b="b" l="l" r="r" t="t"/>
              <a:pathLst>
                <a:path extrusionOk="0" h="160221" w="184">
                  <a:moveTo>
                    <a:pt x="1" y="1"/>
                  </a:moveTo>
                  <a:lnTo>
                    <a:pt x="1" y="160221"/>
                  </a:lnTo>
                  <a:lnTo>
                    <a:pt x="184" y="16022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2468825" y="846575"/>
              <a:ext cx="3725" cy="4005525"/>
            </a:xfrm>
            <a:custGeom>
              <a:rect b="b" l="l" r="r" t="t"/>
              <a:pathLst>
                <a:path extrusionOk="0" h="160221" w="149">
                  <a:moveTo>
                    <a:pt x="0" y="1"/>
                  </a:moveTo>
                  <a:lnTo>
                    <a:pt x="0" y="160221"/>
                  </a:lnTo>
                  <a:lnTo>
                    <a:pt x="149" y="16022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2914450" y="846575"/>
              <a:ext cx="3450" cy="4005525"/>
            </a:xfrm>
            <a:custGeom>
              <a:rect b="b" l="l" r="r" t="t"/>
              <a:pathLst>
                <a:path extrusionOk="0" h="160221" w="138">
                  <a:moveTo>
                    <a:pt x="0" y="1"/>
                  </a:moveTo>
                  <a:lnTo>
                    <a:pt x="0" y="160221"/>
                  </a:lnTo>
                  <a:lnTo>
                    <a:pt x="138" y="16022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3360925" y="846575"/>
              <a:ext cx="3750" cy="4005525"/>
            </a:xfrm>
            <a:custGeom>
              <a:rect b="b" l="l" r="r" t="t"/>
              <a:pathLst>
                <a:path extrusionOk="0" h="160221" w="150">
                  <a:moveTo>
                    <a:pt x="1" y="1"/>
                  </a:moveTo>
                  <a:lnTo>
                    <a:pt x="1" y="160221"/>
                  </a:lnTo>
                  <a:lnTo>
                    <a:pt x="149" y="16022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3806275" y="846575"/>
              <a:ext cx="3725" cy="4005525"/>
            </a:xfrm>
            <a:custGeom>
              <a:rect b="b" l="l" r="r" t="t"/>
              <a:pathLst>
                <a:path extrusionOk="0" h="160221" w="149">
                  <a:moveTo>
                    <a:pt x="0" y="1"/>
                  </a:moveTo>
                  <a:lnTo>
                    <a:pt x="0" y="160221"/>
                  </a:lnTo>
                  <a:lnTo>
                    <a:pt x="149" y="16022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4253050" y="846575"/>
              <a:ext cx="3450" cy="4005525"/>
            </a:xfrm>
            <a:custGeom>
              <a:rect b="b" l="l" r="r" t="t"/>
              <a:pathLst>
                <a:path extrusionOk="0" h="160221" w="138">
                  <a:moveTo>
                    <a:pt x="0" y="1"/>
                  </a:moveTo>
                  <a:lnTo>
                    <a:pt x="0" y="160221"/>
                  </a:lnTo>
                  <a:lnTo>
                    <a:pt x="137" y="16022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4698375" y="846575"/>
              <a:ext cx="3750" cy="4005525"/>
            </a:xfrm>
            <a:custGeom>
              <a:rect b="b" l="l" r="r" t="t"/>
              <a:pathLst>
                <a:path extrusionOk="0" h="160221" w="150">
                  <a:moveTo>
                    <a:pt x="1" y="1"/>
                  </a:moveTo>
                  <a:lnTo>
                    <a:pt x="1" y="160221"/>
                  </a:lnTo>
                  <a:lnTo>
                    <a:pt x="149" y="16022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5144000" y="846575"/>
              <a:ext cx="4600" cy="4005525"/>
            </a:xfrm>
            <a:custGeom>
              <a:rect b="b" l="l" r="r" t="t"/>
              <a:pathLst>
                <a:path extrusionOk="0" h="160221" w="184">
                  <a:moveTo>
                    <a:pt x="1" y="1"/>
                  </a:moveTo>
                  <a:lnTo>
                    <a:pt x="1" y="160221"/>
                  </a:lnTo>
                  <a:lnTo>
                    <a:pt x="184" y="16022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5590500" y="846575"/>
              <a:ext cx="3725" cy="4005525"/>
            </a:xfrm>
            <a:custGeom>
              <a:rect b="b" l="l" r="r" t="t"/>
              <a:pathLst>
                <a:path extrusionOk="0" h="160221" w="149">
                  <a:moveTo>
                    <a:pt x="0" y="1"/>
                  </a:moveTo>
                  <a:lnTo>
                    <a:pt x="0" y="160221"/>
                  </a:lnTo>
                  <a:lnTo>
                    <a:pt x="149" y="16022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6035825" y="846575"/>
              <a:ext cx="4900" cy="4005525"/>
            </a:xfrm>
            <a:custGeom>
              <a:rect b="b" l="l" r="r" t="t"/>
              <a:pathLst>
                <a:path extrusionOk="0" h="160221" w="196">
                  <a:moveTo>
                    <a:pt x="1" y="1"/>
                  </a:moveTo>
                  <a:lnTo>
                    <a:pt x="1" y="160221"/>
                  </a:lnTo>
                  <a:lnTo>
                    <a:pt x="195" y="160221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6482600" y="846575"/>
              <a:ext cx="3450" cy="4005525"/>
            </a:xfrm>
            <a:custGeom>
              <a:rect b="b" l="l" r="r" t="t"/>
              <a:pathLst>
                <a:path extrusionOk="0" h="160221" w="138">
                  <a:moveTo>
                    <a:pt x="1" y="1"/>
                  </a:moveTo>
                  <a:lnTo>
                    <a:pt x="1" y="160221"/>
                  </a:lnTo>
                  <a:lnTo>
                    <a:pt x="138" y="16022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6927950" y="846575"/>
              <a:ext cx="4875" cy="4005525"/>
            </a:xfrm>
            <a:custGeom>
              <a:rect b="b" l="l" r="r" t="t"/>
              <a:pathLst>
                <a:path extrusionOk="0" h="160221" w="195">
                  <a:moveTo>
                    <a:pt x="0" y="1"/>
                  </a:moveTo>
                  <a:lnTo>
                    <a:pt x="0" y="160221"/>
                  </a:lnTo>
                  <a:lnTo>
                    <a:pt x="195" y="160221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240400" y="4853225"/>
              <a:ext cx="7135475" cy="3450"/>
            </a:xfrm>
            <a:custGeom>
              <a:rect b="b" l="l" r="r" t="t"/>
              <a:pathLst>
                <a:path extrusionOk="0" h="138" w="285419">
                  <a:moveTo>
                    <a:pt x="0" y="0"/>
                  </a:moveTo>
                  <a:lnTo>
                    <a:pt x="0" y="137"/>
                  </a:lnTo>
                  <a:lnTo>
                    <a:pt x="285419" y="137"/>
                  </a:lnTo>
                  <a:lnTo>
                    <a:pt x="285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240400" y="4407875"/>
              <a:ext cx="7135475" cy="3450"/>
            </a:xfrm>
            <a:custGeom>
              <a:rect b="b" l="l" r="r" t="t"/>
              <a:pathLst>
                <a:path extrusionOk="0" h="138" w="285419">
                  <a:moveTo>
                    <a:pt x="0" y="1"/>
                  </a:moveTo>
                  <a:lnTo>
                    <a:pt x="0" y="138"/>
                  </a:lnTo>
                  <a:lnTo>
                    <a:pt x="285419" y="138"/>
                  </a:lnTo>
                  <a:lnTo>
                    <a:pt x="285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240400" y="3962250"/>
              <a:ext cx="7135475" cy="3750"/>
            </a:xfrm>
            <a:custGeom>
              <a:rect b="b" l="l" r="r" t="t"/>
              <a:pathLst>
                <a:path extrusionOk="0" h="150" w="285419">
                  <a:moveTo>
                    <a:pt x="0" y="1"/>
                  </a:moveTo>
                  <a:lnTo>
                    <a:pt x="0" y="149"/>
                  </a:lnTo>
                  <a:lnTo>
                    <a:pt x="285419" y="149"/>
                  </a:lnTo>
                  <a:lnTo>
                    <a:pt x="285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240400" y="3516900"/>
              <a:ext cx="7135475" cy="3475"/>
            </a:xfrm>
            <a:custGeom>
              <a:rect b="b" l="l" r="r" t="t"/>
              <a:pathLst>
                <a:path extrusionOk="0" h="139" w="285419">
                  <a:moveTo>
                    <a:pt x="0" y="1"/>
                  </a:moveTo>
                  <a:lnTo>
                    <a:pt x="0" y="138"/>
                  </a:lnTo>
                  <a:lnTo>
                    <a:pt x="285419" y="138"/>
                  </a:lnTo>
                  <a:lnTo>
                    <a:pt x="285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240400" y="3071575"/>
              <a:ext cx="7135475" cy="4600"/>
            </a:xfrm>
            <a:custGeom>
              <a:rect b="b" l="l" r="r" t="t"/>
              <a:pathLst>
                <a:path extrusionOk="0" h="184" w="285419">
                  <a:moveTo>
                    <a:pt x="0" y="0"/>
                  </a:moveTo>
                  <a:lnTo>
                    <a:pt x="0" y="183"/>
                  </a:lnTo>
                  <a:lnTo>
                    <a:pt x="285419" y="183"/>
                  </a:lnTo>
                  <a:lnTo>
                    <a:pt x="285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240400" y="2627075"/>
              <a:ext cx="7135475" cy="3750"/>
            </a:xfrm>
            <a:custGeom>
              <a:rect b="b" l="l" r="r" t="t"/>
              <a:pathLst>
                <a:path extrusionOk="0" h="150" w="285419">
                  <a:moveTo>
                    <a:pt x="0" y="1"/>
                  </a:moveTo>
                  <a:lnTo>
                    <a:pt x="0" y="150"/>
                  </a:lnTo>
                  <a:lnTo>
                    <a:pt x="285419" y="150"/>
                  </a:lnTo>
                  <a:lnTo>
                    <a:pt x="285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240400" y="2181750"/>
              <a:ext cx="7135475" cy="3725"/>
            </a:xfrm>
            <a:custGeom>
              <a:rect b="b" l="l" r="r" t="t"/>
              <a:pathLst>
                <a:path extrusionOk="0" h="149" w="285419">
                  <a:moveTo>
                    <a:pt x="0" y="0"/>
                  </a:moveTo>
                  <a:lnTo>
                    <a:pt x="0" y="149"/>
                  </a:lnTo>
                  <a:lnTo>
                    <a:pt x="285419" y="149"/>
                  </a:lnTo>
                  <a:lnTo>
                    <a:pt x="285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240400" y="1736400"/>
              <a:ext cx="7135475" cy="3450"/>
            </a:xfrm>
            <a:custGeom>
              <a:rect b="b" l="l" r="r" t="t"/>
              <a:pathLst>
                <a:path extrusionOk="0" h="138" w="285419">
                  <a:moveTo>
                    <a:pt x="0" y="1"/>
                  </a:moveTo>
                  <a:lnTo>
                    <a:pt x="0" y="138"/>
                  </a:lnTo>
                  <a:lnTo>
                    <a:pt x="285419" y="138"/>
                  </a:lnTo>
                  <a:lnTo>
                    <a:pt x="285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240400" y="1290775"/>
              <a:ext cx="7135475" cy="3750"/>
            </a:xfrm>
            <a:custGeom>
              <a:rect b="b" l="l" r="r" t="t"/>
              <a:pathLst>
                <a:path extrusionOk="0" h="150" w="285419">
                  <a:moveTo>
                    <a:pt x="0" y="1"/>
                  </a:moveTo>
                  <a:lnTo>
                    <a:pt x="0" y="149"/>
                  </a:lnTo>
                  <a:lnTo>
                    <a:pt x="285419" y="149"/>
                  </a:lnTo>
                  <a:lnTo>
                    <a:pt x="285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1130225" y="846575"/>
              <a:ext cx="4875" cy="4005525"/>
            </a:xfrm>
            <a:custGeom>
              <a:rect b="b" l="l" r="r" t="t"/>
              <a:pathLst>
                <a:path extrusionOk="0" h="160221" w="195">
                  <a:moveTo>
                    <a:pt x="0" y="1"/>
                  </a:moveTo>
                  <a:lnTo>
                    <a:pt x="0" y="160221"/>
                  </a:lnTo>
                  <a:lnTo>
                    <a:pt x="195" y="160221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7"/>
          <p:cNvSpPr/>
          <p:nvPr/>
        </p:nvSpPr>
        <p:spPr>
          <a:xfrm rot="-5400000">
            <a:off x="7302087" y="3412775"/>
            <a:ext cx="1358400" cy="1445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6513675" y="1224800"/>
            <a:ext cx="19227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25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28"/>
          <p:cNvSpPr txBox="1"/>
          <p:nvPr>
            <p:ph type="ctrTitle"/>
          </p:nvPr>
        </p:nvSpPr>
        <p:spPr>
          <a:xfrm>
            <a:off x="2392375" y="1018625"/>
            <a:ext cx="3346800" cy="20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622775" y="924399"/>
            <a:ext cx="7704000" cy="3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0037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  <a:defRPr sz="1225"/>
            </a:lvl1pPr>
            <a:lvl2pPr indent="-284162" lvl="1" marL="914400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2pPr>
            <a:lvl3pPr indent="-284162" lvl="2" marL="1371600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3pPr>
            <a:lvl4pPr indent="-284162" lvl="3" marL="1828800" rtl="0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4pPr>
            <a:lvl5pPr indent="-284162" lvl="4" marL="2286000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5pPr>
            <a:lvl6pPr indent="-284162" lvl="5" marL="2743200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6pPr>
            <a:lvl7pPr indent="-284162" lvl="6" marL="3200400" rtl="0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7pPr>
            <a:lvl8pPr indent="-284162" lvl="7" marL="3657600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8pPr>
            <a:lvl9pPr indent="-284162" lvl="8" marL="4114800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type="title"/>
          </p:nvPr>
        </p:nvSpPr>
        <p:spPr>
          <a:xfrm>
            <a:off x="720000" y="279675"/>
            <a:ext cx="77040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/>
          <p:nvPr/>
        </p:nvSpPr>
        <p:spPr>
          <a:xfrm rot="10800000">
            <a:off x="4570400" y="1370999"/>
            <a:ext cx="3658500" cy="26976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0"/>
          <p:cNvSpPr/>
          <p:nvPr/>
        </p:nvSpPr>
        <p:spPr>
          <a:xfrm rot="10800000">
            <a:off x="6916350" y="1287300"/>
            <a:ext cx="1408800" cy="13323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0"/>
          <p:cNvSpPr/>
          <p:nvPr/>
        </p:nvSpPr>
        <p:spPr>
          <a:xfrm>
            <a:off x="6978800" y="1330375"/>
            <a:ext cx="1245600" cy="1199100"/>
          </a:xfrm>
          <a:prstGeom prst="rtTriangle">
            <a:avLst/>
          </a:prstGeom>
          <a:solidFill>
            <a:srgbClr val="A9F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0"/>
          <p:cNvSpPr txBox="1"/>
          <p:nvPr>
            <p:ph idx="1" type="subTitle"/>
          </p:nvPr>
        </p:nvSpPr>
        <p:spPr>
          <a:xfrm>
            <a:off x="1910700" y="2199200"/>
            <a:ext cx="12456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2" type="subTitle"/>
          </p:nvPr>
        </p:nvSpPr>
        <p:spPr>
          <a:xfrm>
            <a:off x="4994925" y="1664268"/>
            <a:ext cx="1308900" cy="18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1442200" y="279675"/>
            <a:ext cx="62595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/>
          <p:nvPr/>
        </p:nvSpPr>
        <p:spPr>
          <a:xfrm>
            <a:off x="1502675" y="1234492"/>
            <a:ext cx="2552700" cy="2872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/>
          <p:nvPr/>
        </p:nvSpPr>
        <p:spPr>
          <a:xfrm rot="10800000">
            <a:off x="3298950" y="1158254"/>
            <a:ext cx="838800" cy="8388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/>
          <p:nvPr/>
        </p:nvSpPr>
        <p:spPr>
          <a:xfrm>
            <a:off x="3375200" y="1234492"/>
            <a:ext cx="680400" cy="680400"/>
          </a:xfrm>
          <a:prstGeom prst="rtTriangle">
            <a:avLst/>
          </a:prstGeom>
          <a:solidFill>
            <a:srgbClr val="A9F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1442200" y="279675"/>
            <a:ext cx="62595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5" name="Google Shape;165;p32"/>
          <p:cNvSpPr txBox="1"/>
          <p:nvPr>
            <p:ph idx="1" type="subTitle"/>
          </p:nvPr>
        </p:nvSpPr>
        <p:spPr>
          <a:xfrm>
            <a:off x="3455575" y="623075"/>
            <a:ext cx="1629900" cy="39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 rot="-5400000">
            <a:off x="1310397" y="2941688"/>
            <a:ext cx="20244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/>
          <p:nvPr/>
        </p:nvSpPr>
        <p:spPr>
          <a:xfrm>
            <a:off x="717450" y="746368"/>
            <a:ext cx="7732200" cy="3911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3"/>
          <p:cNvSpPr/>
          <p:nvPr/>
        </p:nvSpPr>
        <p:spPr>
          <a:xfrm rot="10800000">
            <a:off x="7627350" y="657773"/>
            <a:ext cx="904800" cy="976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3"/>
          <p:cNvSpPr/>
          <p:nvPr/>
        </p:nvSpPr>
        <p:spPr>
          <a:xfrm>
            <a:off x="7706405" y="746368"/>
            <a:ext cx="733800" cy="792000"/>
          </a:xfrm>
          <a:prstGeom prst="rtTriangle">
            <a:avLst/>
          </a:prstGeom>
          <a:solidFill>
            <a:srgbClr val="A9F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8472458" y="45776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/>
          <p:nvPr/>
        </p:nvSpPr>
        <p:spPr>
          <a:xfrm>
            <a:off x="471900" y="409200"/>
            <a:ext cx="2050200" cy="48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5" name="Google Shape;175;p34"/>
          <p:cNvSpPr txBox="1"/>
          <p:nvPr>
            <p:ph idx="1" type="subTitle"/>
          </p:nvPr>
        </p:nvSpPr>
        <p:spPr>
          <a:xfrm>
            <a:off x="4950888" y="866200"/>
            <a:ext cx="3423600" cy="1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type="title"/>
          </p:nvPr>
        </p:nvSpPr>
        <p:spPr>
          <a:xfrm>
            <a:off x="885693" y="3224290"/>
            <a:ext cx="38424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/>
          <p:nvPr/>
        </p:nvSpPr>
        <p:spPr>
          <a:xfrm>
            <a:off x="-25" y="75"/>
            <a:ext cx="9144000" cy="5143500"/>
          </a:xfrm>
          <a:prstGeom prst="rect">
            <a:avLst/>
          </a:prstGeom>
          <a:solidFill>
            <a:srgbClr val="000000">
              <a:alpha val="47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907250" y="811675"/>
            <a:ext cx="2156100" cy="3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>
            <p:ph type="title"/>
          </p:nvPr>
        </p:nvSpPr>
        <p:spPr>
          <a:xfrm>
            <a:off x="6009288" y="3309025"/>
            <a:ext cx="2466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idx="1" type="subTitle"/>
          </p:nvPr>
        </p:nvSpPr>
        <p:spPr>
          <a:xfrm rot="-5400000">
            <a:off x="4578875" y="2939925"/>
            <a:ext cx="1365300" cy="14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6"/>
          <p:cNvSpPr txBox="1"/>
          <p:nvPr>
            <p:ph type="title"/>
          </p:nvPr>
        </p:nvSpPr>
        <p:spPr>
          <a:xfrm>
            <a:off x="1442200" y="279675"/>
            <a:ext cx="62595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hasCustomPrompt="1" idx="2" type="title"/>
          </p:nvPr>
        </p:nvSpPr>
        <p:spPr>
          <a:xfrm>
            <a:off x="5550026" y="1378437"/>
            <a:ext cx="2941800" cy="12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10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type="title"/>
          </p:nvPr>
        </p:nvSpPr>
        <p:spPr>
          <a:xfrm rot="-5400000">
            <a:off x="1135325" y="798550"/>
            <a:ext cx="15591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8" name="Google Shape;188;p38"/>
          <p:cNvSpPr txBox="1"/>
          <p:nvPr>
            <p:ph idx="2" type="title"/>
          </p:nvPr>
        </p:nvSpPr>
        <p:spPr>
          <a:xfrm rot="-5400000">
            <a:off x="3707800" y="785353"/>
            <a:ext cx="15477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9" name="Google Shape;189;p38"/>
          <p:cNvSpPr txBox="1"/>
          <p:nvPr>
            <p:ph idx="3" type="title"/>
          </p:nvPr>
        </p:nvSpPr>
        <p:spPr>
          <a:xfrm rot="-5400000">
            <a:off x="1196825" y="2762700"/>
            <a:ext cx="14361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0" name="Google Shape;190;p38"/>
          <p:cNvSpPr txBox="1"/>
          <p:nvPr>
            <p:ph idx="4" type="title"/>
          </p:nvPr>
        </p:nvSpPr>
        <p:spPr>
          <a:xfrm rot="-5400000">
            <a:off x="3763600" y="2762700"/>
            <a:ext cx="14361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1" name="Google Shape;191;p38"/>
          <p:cNvSpPr txBox="1"/>
          <p:nvPr>
            <p:ph idx="5" type="title"/>
          </p:nvPr>
        </p:nvSpPr>
        <p:spPr>
          <a:xfrm rot="-5400000">
            <a:off x="6264150" y="798975"/>
            <a:ext cx="15414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2" name="Google Shape;192;p38"/>
          <p:cNvSpPr txBox="1"/>
          <p:nvPr>
            <p:ph idx="6" type="title"/>
          </p:nvPr>
        </p:nvSpPr>
        <p:spPr>
          <a:xfrm rot="-5400000">
            <a:off x="6406350" y="2852725"/>
            <a:ext cx="12570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3" name="Google Shape;193;p38"/>
          <p:cNvSpPr txBox="1"/>
          <p:nvPr>
            <p:ph idx="1" type="subTitle"/>
          </p:nvPr>
        </p:nvSpPr>
        <p:spPr>
          <a:xfrm>
            <a:off x="807350" y="1889775"/>
            <a:ext cx="2407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7" type="subTitle"/>
          </p:nvPr>
        </p:nvSpPr>
        <p:spPr>
          <a:xfrm>
            <a:off x="3368711" y="1888275"/>
            <a:ext cx="2413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8"/>
          <p:cNvSpPr txBox="1"/>
          <p:nvPr>
            <p:ph idx="8" type="subTitle"/>
          </p:nvPr>
        </p:nvSpPr>
        <p:spPr>
          <a:xfrm>
            <a:off x="5934150" y="1888275"/>
            <a:ext cx="24138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8"/>
          <p:cNvSpPr txBox="1"/>
          <p:nvPr>
            <p:ph idx="9" type="subTitle"/>
          </p:nvPr>
        </p:nvSpPr>
        <p:spPr>
          <a:xfrm>
            <a:off x="813377" y="3799650"/>
            <a:ext cx="2407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8"/>
          <p:cNvSpPr txBox="1"/>
          <p:nvPr>
            <p:ph idx="13" type="subTitle"/>
          </p:nvPr>
        </p:nvSpPr>
        <p:spPr>
          <a:xfrm>
            <a:off x="3368050" y="3799647"/>
            <a:ext cx="2413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8"/>
          <p:cNvSpPr txBox="1"/>
          <p:nvPr>
            <p:ph idx="14" type="subTitle"/>
          </p:nvPr>
        </p:nvSpPr>
        <p:spPr>
          <a:xfrm>
            <a:off x="5934150" y="3799650"/>
            <a:ext cx="2407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accent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/>
          <p:nvPr/>
        </p:nvSpPr>
        <p:spPr>
          <a:xfrm rot="5400000">
            <a:off x="3942575" y="553675"/>
            <a:ext cx="3820500" cy="3576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9"/>
          <p:cNvSpPr/>
          <p:nvPr/>
        </p:nvSpPr>
        <p:spPr>
          <a:xfrm rot="5400000">
            <a:off x="3990175" y="357225"/>
            <a:ext cx="1312500" cy="13125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9"/>
          <p:cNvSpPr/>
          <p:nvPr/>
        </p:nvSpPr>
        <p:spPr>
          <a:xfrm rot="-5400000">
            <a:off x="4064625" y="431575"/>
            <a:ext cx="1163700" cy="1163700"/>
          </a:xfrm>
          <a:prstGeom prst="rtTriangle">
            <a:avLst/>
          </a:prstGeom>
          <a:solidFill>
            <a:srgbClr val="A9F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9"/>
          <p:cNvSpPr txBox="1"/>
          <p:nvPr>
            <p:ph type="title"/>
          </p:nvPr>
        </p:nvSpPr>
        <p:spPr>
          <a:xfrm>
            <a:off x="1417075" y="803775"/>
            <a:ext cx="20487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" type="subTitle"/>
          </p:nvPr>
        </p:nvSpPr>
        <p:spPr>
          <a:xfrm>
            <a:off x="1396375" y="3506125"/>
            <a:ext cx="2271000" cy="4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accent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/>
          <p:nvPr/>
        </p:nvSpPr>
        <p:spPr>
          <a:xfrm>
            <a:off x="8164500" y="3778025"/>
            <a:ext cx="509400" cy="9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0"/>
          <p:cNvSpPr/>
          <p:nvPr/>
        </p:nvSpPr>
        <p:spPr>
          <a:xfrm rot="5400000">
            <a:off x="748100" y="139550"/>
            <a:ext cx="4776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0"/>
          <p:cNvSpPr txBox="1"/>
          <p:nvPr>
            <p:ph idx="1" type="subTitle"/>
          </p:nvPr>
        </p:nvSpPr>
        <p:spPr>
          <a:xfrm rot="-5400000">
            <a:off x="2229700" y="2886565"/>
            <a:ext cx="1516200" cy="20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40"/>
          <p:cNvSpPr txBox="1"/>
          <p:nvPr>
            <p:ph idx="2" type="subTitle"/>
          </p:nvPr>
        </p:nvSpPr>
        <p:spPr>
          <a:xfrm>
            <a:off x="2297500" y="1103690"/>
            <a:ext cx="1852500" cy="19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3" type="subTitle"/>
          </p:nvPr>
        </p:nvSpPr>
        <p:spPr>
          <a:xfrm>
            <a:off x="5511750" y="2693381"/>
            <a:ext cx="1852500" cy="19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type="title"/>
          </p:nvPr>
        </p:nvSpPr>
        <p:spPr>
          <a:xfrm>
            <a:off x="1521225" y="459192"/>
            <a:ext cx="61017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type="ctrTitle"/>
          </p:nvPr>
        </p:nvSpPr>
        <p:spPr>
          <a:xfrm rot="-5400000">
            <a:off x="2740772" y="1512299"/>
            <a:ext cx="3997200" cy="17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1"/>
          <p:cNvSpPr txBox="1"/>
          <p:nvPr>
            <p:ph idx="1" type="subTitle"/>
          </p:nvPr>
        </p:nvSpPr>
        <p:spPr>
          <a:xfrm>
            <a:off x="6537471" y="713442"/>
            <a:ext cx="1591200" cy="23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25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1442200" y="276298"/>
            <a:ext cx="62595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7" name="Google Shape;217;p42"/>
          <p:cNvSpPr txBox="1"/>
          <p:nvPr>
            <p:ph idx="1" type="subTitle"/>
          </p:nvPr>
        </p:nvSpPr>
        <p:spPr>
          <a:xfrm>
            <a:off x="1109475" y="2128250"/>
            <a:ext cx="24072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2"/>
          <p:cNvSpPr txBox="1"/>
          <p:nvPr>
            <p:ph idx="2" type="subTitle"/>
          </p:nvPr>
        </p:nvSpPr>
        <p:spPr>
          <a:xfrm>
            <a:off x="4766023" y="1294624"/>
            <a:ext cx="24132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2"/>
          <p:cNvSpPr txBox="1"/>
          <p:nvPr>
            <p:ph idx="3" type="subTitle"/>
          </p:nvPr>
        </p:nvSpPr>
        <p:spPr>
          <a:xfrm>
            <a:off x="1109475" y="3575323"/>
            <a:ext cx="24072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2"/>
          <p:cNvSpPr txBox="1"/>
          <p:nvPr>
            <p:ph idx="4" type="subTitle"/>
          </p:nvPr>
        </p:nvSpPr>
        <p:spPr>
          <a:xfrm>
            <a:off x="5509472" y="3577475"/>
            <a:ext cx="24132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idx="1" type="subTitle"/>
          </p:nvPr>
        </p:nvSpPr>
        <p:spPr>
          <a:xfrm>
            <a:off x="6024446" y="1267161"/>
            <a:ext cx="1699200" cy="188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25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3" name="Google Shape;223;p43"/>
          <p:cNvSpPr txBox="1"/>
          <p:nvPr>
            <p:ph type="ctrTitle"/>
          </p:nvPr>
        </p:nvSpPr>
        <p:spPr>
          <a:xfrm>
            <a:off x="1339725" y="2466425"/>
            <a:ext cx="4030200" cy="91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bg>
      <p:bgPr>
        <a:solidFill>
          <a:schemeClr val="accent5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title"/>
          </p:nvPr>
        </p:nvSpPr>
        <p:spPr>
          <a:xfrm>
            <a:off x="1442200" y="279675"/>
            <a:ext cx="62595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7">
    <p:bg>
      <p:bgPr>
        <a:solidFill>
          <a:schemeClr val="accent5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idx="1" type="subTitle"/>
          </p:nvPr>
        </p:nvSpPr>
        <p:spPr>
          <a:xfrm>
            <a:off x="3974050" y="1115739"/>
            <a:ext cx="1233000" cy="30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5"/>
          <p:cNvSpPr txBox="1"/>
          <p:nvPr>
            <p:ph idx="2" type="subTitle"/>
          </p:nvPr>
        </p:nvSpPr>
        <p:spPr>
          <a:xfrm>
            <a:off x="6542852" y="1687176"/>
            <a:ext cx="1233000" cy="29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45"/>
          <p:cNvSpPr txBox="1"/>
          <p:nvPr>
            <p:ph type="title"/>
          </p:nvPr>
        </p:nvSpPr>
        <p:spPr>
          <a:xfrm rot="-5400000">
            <a:off x="471038" y="2250773"/>
            <a:ext cx="33642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bg>
      <p:bgPr>
        <a:solidFill>
          <a:schemeClr val="accent5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2929025" y="1188600"/>
            <a:ext cx="39336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46"/>
          <p:cNvSpPr txBox="1"/>
          <p:nvPr>
            <p:ph idx="1" type="subTitle"/>
          </p:nvPr>
        </p:nvSpPr>
        <p:spPr>
          <a:xfrm>
            <a:off x="2955413" y="1779013"/>
            <a:ext cx="2865300" cy="8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6"/>
          <p:cNvSpPr txBox="1"/>
          <p:nvPr>
            <p:ph idx="2" type="subTitle"/>
          </p:nvPr>
        </p:nvSpPr>
        <p:spPr>
          <a:xfrm>
            <a:off x="5358975" y="2148475"/>
            <a:ext cx="2810700" cy="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6"/>
          <p:cNvSpPr txBox="1"/>
          <p:nvPr/>
        </p:nvSpPr>
        <p:spPr>
          <a:xfrm>
            <a:off x="6538225" y="2739025"/>
            <a:ext cx="15528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CREDITS: This presentation template was created by </a:t>
            </a:r>
            <a:r>
              <a:rPr lang="zh-CN" sz="1000">
                <a:solidFill>
                  <a:schemeClr val="dk1"/>
                </a:solidFill>
                <a:highlight>
                  <a:schemeClr val="accent1"/>
                </a:highlight>
                <a:uFill>
                  <a:noFill/>
                </a:uFill>
                <a:latin typeface="Poppins Medium"/>
                <a:ea typeface="Poppins Medium"/>
                <a:cs typeface="Poppins Medium"/>
                <a:sym typeface="Poppins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CN" sz="10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, including icons by </a:t>
            </a:r>
            <a:r>
              <a:rPr lang="zh-CN" sz="1000">
                <a:solidFill>
                  <a:schemeClr val="dk1"/>
                </a:solidFill>
                <a:highlight>
                  <a:schemeClr val="accent1"/>
                </a:highlight>
                <a:uFill>
                  <a:noFill/>
                </a:uFill>
                <a:latin typeface="Poppins Medium"/>
                <a:ea typeface="Poppins Medium"/>
                <a:cs typeface="Poppins Medium"/>
                <a:sym typeface="Poppi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CN" sz="10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, and infographics &amp; images by </a:t>
            </a:r>
            <a:r>
              <a:rPr lang="zh-CN" sz="1000">
                <a:solidFill>
                  <a:schemeClr val="dk1"/>
                </a:solidFill>
                <a:highlight>
                  <a:schemeClr val="accent1"/>
                </a:highlight>
                <a:uFill>
                  <a:noFill/>
                </a:uFill>
                <a:latin typeface="Poppins Medium"/>
                <a:ea typeface="Poppins Medium"/>
                <a:cs typeface="Poppins Medium"/>
                <a:sym typeface="Poppins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CN" sz="1000">
                <a:solidFill>
                  <a:schemeClr val="dk1"/>
                </a:solidFill>
                <a:highlight>
                  <a:schemeClr val="accent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sz="1000">
              <a:solidFill>
                <a:schemeClr val="dk1"/>
              </a:solidFill>
              <a:highlight>
                <a:schemeClr val="accen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accent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3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7"/>
          <p:cNvSpPr txBox="1"/>
          <p:nvPr>
            <p:ph type="title"/>
          </p:nvPr>
        </p:nvSpPr>
        <p:spPr>
          <a:xfrm>
            <a:off x="1442200" y="276298"/>
            <a:ext cx="62595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6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bg>
      <p:bgPr>
        <a:solidFill>
          <a:schemeClr val="accen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idx="1" type="body"/>
          </p:nvPr>
        </p:nvSpPr>
        <p:spPr>
          <a:xfrm>
            <a:off x="962200" y="1784050"/>
            <a:ext cx="6526800" cy="27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u="sng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/>
          <p:nvPr/>
        </p:nvSpPr>
        <p:spPr>
          <a:xfrm rot="5400000">
            <a:off x="4325550" y="828600"/>
            <a:ext cx="3162600" cy="36846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0"/>
          <p:cNvSpPr/>
          <p:nvPr/>
        </p:nvSpPr>
        <p:spPr>
          <a:xfrm rot="5645692">
            <a:off x="4002245" y="850577"/>
            <a:ext cx="1323378" cy="144125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0"/>
          <p:cNvSpPr/>
          <p:nvPr/>
        </p:nvSpPr>
        <p:spPr>
          <a:xfrm rot="-5400000">
            <a:off x="4182375" y="971820"/>
            <a:ext cx="963300" cy="1198800"/>
          </a:xfrm>
          <a:prstGeom prst="rtTriangle">
            <a:avLst/>
          </a:prstGeom>
          <a:solidFill>
            <a:srgbClr val="A9F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0"/>
          <p:cNvSpPr txBox="1"/>
          <p:nvPr>
            <p:ph type="title"/>
          </p:nvPr>
        </p:nvSpPr>
        <p:spPr>
          <a:xfrm>
            <a:off x="1417075" y="803775"/>
            <a:ext cx="20487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/>
          <p:nvPr>
            <p:ph type="title"/>
          </p:nvPr>
        </p:nvSpPr>
        <p:spPr>
          <a:xfrm>
            <a:off x="3519900" y="347953"/>
            <a:ext cx="2104200" cy="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9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7" name="Google Shape;247;p51"/>
          <p:cNvSpPr txBox="1"/>
          <p:nvPr>
            <p:ph idx="1" type="subTitle"/>
          </p:nvPr>
        </p:nvSpPr>
        <p:spPr>
          <a:xfrm>
            <a:off x="1110725" y="1116693"/>
            <a:ext cx="15105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51"/>
          <p:cNvSpPr txBox="1"/>
          <p:nvPr>
            <p:ph idx="2" type="subTitle"/>
          </p:nvPr>
        </p:nvSpPr>
        <p:spPr>
          <a:xfrm>
            <a:off x="6017371" y="3154588"/>
            <a:ext cx="15105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2"/>
          <p:cNvSpPr txBox="1"/>
          <p:nvPr>
            <p:ph idx="1" type="subTitle"/>
          </p:nvPr>
        </p:nvSpPr>
        <p:spPr>
          <a:xfrm>
            <a:off x="804676" y="2092881"/>
            <a:ext cx="2407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52"/>
          <p:cNvSpPr txBox="1"/>
          <p:nvPr>
            <p:ph idx="2" type="subTitle"/>
          </p:nvPr>
        </p:nvSpPr>
        <p:spPr>
          <a:xfrm>
            <a:off x="3362693" y="2091381"/>
            <a:ext cx="2413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52"/>
          <p:cNvSpPr txBox="1"/>
          <p:nvPr>
            <p:ph idx="3" type="subTitle"/>
          </p:nvPr>
        </p:nvSpPr>
        <p:spPr>
          <a:xfrm>
            <a:off x="5925675" y="2091381"/>
            <a:ext cx="24138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52"/>
          <p:cNvSpPr txBox="1"/>
          <p:nvPr>
            <p:ph idx="4" type="subTitle"/>
          </p:nvPr>
        </p:nvSpPr>
        <p:spPr>
          <a:xfrm>
            <a:off x="804676" y="3539182"/>
            <a:ext cx="2407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52"/>
          <p:cNvSpPr txBox="1"/>
          <p:nvPr>
            <p:ph idx="5" type="subTitle"/>
          </p:nvPr>
        </p:nvSpPr>
        <p:spPr>
          <a:xfrm>
            <a:off x="3362693" y="3539179"/>
            <a:ext cx="2413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52"/>
          <p:cNvSpPr txBox="1"/>
          <p:nvPr>
            <p:ph idx="6" type="subTitle"/>
          </p:nvPr>
        </p:nvSpPr>
        <p:spPr>
          <a:xfrm>
            <a:off x="5928975" y="3539182"/>
            <a:ext cx="24072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52"/>
          <p:cNvSpPr txBox="1"/>
          <p:nvPr>
            <p:ph type="title"/>
          </p:nvPr>
        </p:nvSpPr>
        <p:spPr>
          <a:xfrm>
            <a:off x="1045275" y="369944"/>
            <a:ext cx="7068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2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"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"/>
          <p:cNvSpPr txBox="1"/>
          <p:nvPr>
            <p:ph type="title"/>
          </p:nvPr>
        </p:nvSpPr>
        <p:spPr>
          <a:xfrm>
            <a:off x="718350" y="279675"/>
            <a:ext cx="77040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">
    <p:bg>
      <p:bgPr>
        <a:solidFill>
          <a:schemeClr val="accent5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56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sp>
          <p:nvSpPr>
            <p:cNvPr id="263" name="Google Shape;263;p56"/>
            <p:cNvSpPr/>
            <p:nvPr/>
          </p:nvSpPr>
          <p:spPr>
            <a:xfrm flipH="1">
              <a:off x="1016100" y="4466100"/>
              <a:ext cx="338700" cy="33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6"/>
            <p:cNvSpPr/>
            <p:nvPr/>
          </p:nvSpPr>
          <p:spPr>
            <a:xfrm flipH="1">
              <a:off x="339300" y="4804800"/>
              <a:ext cx="676800" cy="33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6"/>
            <p:cNvSpPr/>
            <p:nvPr/>
          </p:nvSpPr>
          <p:spPr>
            <a:xfrm flipH="1">
              <a:off x="1354800" y="4804800"/>
              <a:ext cx="338700" cy="33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6"/>
            <p:cNvSpPr/>
            <p:nvPr/>
          </p:nvSpPr>
          <p:spPr>
            <a:xfrm flipH="1">
              <a:off x="0" y="0"/>
              <a:ext cx="338700" cy="48048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6"/>
            <p:cNvSpPr/>
            <p:nvPr/>
          </p:nvSpPr>
          <p:spPr>
            <a:xfrm flipH="1">
              <a:off x="1693500" y="4466100"/>
              <a:ext cx="7450500" cy="33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8" name="Google Shape;268;p56"/>
            <p:cNvGrpSpPr/>
            <p:nvPr/>
          </p:nvGrpSpPr>
          <p:grpSpPr>
            <a:xfrm>
              <a:off x="7789200" y="0"/>
              <a:ext cx="1354800" cy="338700"/>
              <a:chOff x="773275" y="2919325"/>
              <a:chExt cx="1354800" cy="338700"/>
            </a:xfrm>
          </p:grpSpPr>
          <p:sp>
            <p:nvSpPr>
              <p:cNvPr id="269" name="Google Shape;269;p56"/>
              <p:cNvSpPr/>
              <p:nvPr/>
            </p:nvSpPr>
            <p:spPr>
              <a:xfrm>
                <a:off x="773275" y="2919325"/>
                <a:ext cx="338700" cy="338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56"/>
              <p:cNvSpPr/>
              <p:nvPr/>
            </p:nvSpPr>
            <p:spPr>
              <a:xfrm>
                <a:off x="1789375" y="2919325"/>
                <a:ext cx="338700" cy="338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1" name="Google Shape;271;p56"/>
          <p:cNvSpPr txBox="1"/>
          <p:nvPr>
            <p:ph type="title"/>
          </p:nvPr>
        </p:nvSpPr>
        <p:spPr>
          <a:xfrm>
            <a:off x="7200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56"/>
          <p:cNvSpPr txBox="1"/>
          <p:nvPr>
            <p:ph idx="1" type="subTitle"/>
          </p:nvPr>
        </p:nvSpPr>
        <p:spPr>
          <a:xfrm>
            <a:off x="720000" y="1422600"/>
            <a:ext cx="38520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○"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■"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●"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○"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en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chemeClr val="accen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/>
          <p:nvPr>
            <p:ph idx="1" type="body"/>
          </p:nvPr>
        </p:nvSpPr>
        <p:spPr>
          <a:xfrm>
            <a:off x="622775" y="924399"/>
            <a:ext cx="7704000" cy="3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0037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  <a:defRPr sz="1225"/>
            </a:lvl1pPr>
            <a:lvl2pPr indent="-284162" lvl="1" marL="914400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2pPr>
            <a:lvl3pPr indent="-284162" lvl="2" marL="1371600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3pPr>
            <a:lvl4pPr indent="-284162" lvl="3" marL="1828800" rtl="0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4pPr>
            <a:lvl5pPr indent="-284162" lvl="4" marL="2286000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5pPr>
            <a:lvl6pPr indent="-284162" lvl="5" marL="2743200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6pPr>
            <a:lvl7pPr indent="-284162" lvl="6" marL="3200400" rtl="0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7pPr>
            <a:lvl8pPr indent="-284162" lvl="7" marL="3657600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8pPr>
            <a:lvl9pPr indent="-284162" lvl="8" marL="4114800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9pPr>
          </a:lstStyle>
          <a:p/>
        </p:txBody>
      </p:sp>
      <p:sp>
        <p:nvSpPr>
          <p:cNvPr id="275" name="Google Shape;275;p57"/>
          <p:cNvSpPr txBox="1"/>
          <p:nvPr>
            <p:ph type="title"/>
          </p:nvPr>
        </p:nvSpPr>
        <p:spPr>
          <a:xfrm>
            <a:off x="720000" y="279675"/>
            <a:ext cx="77040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" showMasterSp="0">
  <p:cSld name="TITLE_AND_BODY_2">
    <p:bg>
      <p:bgPr>
        <a:solidFill>
          <a:srgbClr val="00000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8"/>
          <p:cNvSpPr txBox="1"/>
          <p:nvPr>
            <p:ph type="title"/>
          </p:nvPr>
        </p:nvSpPr>
        <p:spPr>
          <a:xfrm>
            <a:off x="-893503" y="275607"/>
            <a:ext cx="406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800"/>
              <a:buFont typeface="Montserrat"/>
              <a:buNone/>
              <a:defRPr b="1" sz="800">
                <a:solidFill>
                  <a:srgbClr val="D1FF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278" name="Google Shape;278;p58"/>
          <p:cNvSpPr txBox="1"/>
          <p:nvPr>
            <p:ph idx="1" type="body"/>
          </p:nvPr>
        </p:nvSpPr>
        <p:spPr>
          <a:xfrm>
            <a:off x="1109474" y="2128250"/>
            <a:ext cx="240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58"/>
          <p:cNvSpPr txBox="1"/>
          <p:nvPr>
            <p:ph idx="12" type="sldNum"/>
          </p:nvPr>
        </p:nvSpPr>
        <p:spPr>
          <a:xfrm>
            <a:off x="4419600" y="4629150"/>
            <a:ext cx="21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 1" showMasterSp="0">
  <p:cSld name="TITLE_AND_BODY_3">
    <p:bg>
      <p:bgPr>
        <a:solidFill>
          <a:srgbClr val="00000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title"/>
          </p:nvPr>
        </p:nvSpPr>
        <p:spPr>
          <a:xfrm>
            <a:off x="-893503" y="275607"/>
            <a:ext cx="406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800"/>
              <a:buFont typeface="Montserrat"/>
              <a:buNone/>
              <a:defRPr b="1" sz="800">
                <a:solidFill>
                  <a:srgbClr val="D1FF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282" name="Google Shape;282;p59"/>
          <p:cNvSpPr txBox="1"/>
          <p:nvPr>
            <p:ph idx="1" type="body"/>
          </p:nvPr>
        </p:nvSpPr>
        <p:spPr>
          <a:xfrm>
            <a:off x="1109474" y="2128250"/>
            <a:ext cx="240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3" name="Google Shape;283;p59"/>
          <p:cNvSpPr txBox="1"/>
          <p:nvPr>
            <p:ph idx="12" type="sldNum"/>
          </p:nvPr>
        </p:nvSpPr>
        <p:spPr>
          <a:xfrm>
            <a:off x="4419600" y="4629150"/>
            <a:ext cx="21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 2" showMasterSp="0">
  <p:cSld name="TITLE_AND_BODY_4"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0"/>
          <p:cNvSpPr txBox="1"/>
          <p:nvPr>
            <p:ph type="title"/>
          </p:nvPr>
        </p:nvSpPr>
        <p:spPr>
          <a:xfrm>
            <a:off x="-893503" y="275607"/>
            <a:ext cx="406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800"/>
              <a:buFont typeface="Montserrat"/>
              <a:buNone/>
              <a:defRPr b="1" sz="800">
                <a:solidFill>
                  <a:srgbClr val="D1FF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286" name="Google Shape;286;p60"/>
          <p:cNvSpPr txBox="1"/>
          <p:nvPr>
            <p:ph idx="1" type="body"/>
          </p:nvPr>
        </p:nvSpPr>
        <p:spPr>
          <a:xfrm>
            <a:off x="1109474" y="2128250"/>
            <a:ext cx="240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60"/>
          <p:cNvSpPr txBox="1"/>
          <p:nvPr>
            <p:ph idx="12" type="sldNum"/>
          </p:nvPr>
        </p:nvSpPr>
        <p:spPr>
          <a:xfrm>
            <a:off x="4419599" y="4629149"/>
            <a:ext cx="21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 3" showMasterSp="0">
  <p:cSld name="TITLE_AND_BODY_5">
    <p:bg>
      <p:bgPr>
        <a:solidFill>
          <a:srgbClr val="0000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1"/>
          <p:cNvSpPr txBox="1"/>
          <p:nvPr>
            <p:ph type="title"/>
          </p:nvPr>
        </p:nvSpPr>
        <p:spPr>
          <a:xfrm>
            <a:off x="-893503" y="275607"/>
            <a:ext cx="406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800"/>
              <a:buFont typeface="Montserrat"/>
              <a:buNone/>
              <a:defRPr b="1" sz="800">
                <a:solidFill>
                  <a:srgbClr val="D1FF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290" name="Google Shape;290;p61"/>
          <p:cNvSpPr txBox="1"/>
          <p:nvPr>
            <p:ph idx="1" type="body"/>
          </p:nvPr>
        </p:nvSpPr>
        <p:spPr>
          <a:xfrm>
            <a:off x="1109474" y="2128250"/>
            <a:ext cx="240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61"/>
          <p:cNvSpPr txBox="1"/>
          <p:nvPr>
            <p:ph idx="12" type="sldNum"/>
          </p:nvPr>
        </p:nvSpPr>
        <p:spPr>
          <a:xfrm>
            <a:off x="4419599" y="4629149"/>
            <a:ext cx="21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 4" showMasterSp="0">
  <p:cSld name="TITLE_AND_BODY_6">
    <p:bg>
      <p:bgPr>
        <a:solidFill>
          <a:srgbClr val="000000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2"/>
          <p:cNvSpPr txBox="1"/>
          <p:nvPr>
            <p:ph type="title"/>
          </p:nvPr>
        </p:nvSpPr>
        <p:spPr>
          <a:xfrm>
            <a:off x="-893503" y="275607"/>
            <a:ext cx="406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800"/>
              <a:buFont typeface="Montserrat"/>
              <a:buNone/>
              <a:defRPr b="1" sz="800">
                <a:solidFill>
                  <a:srgbClr val="D1FF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294" name="Google Shape;294;p62"/>
          <p:cNvSpPr txBox="1"/>
          <p:nvPr>
            <p:ph idx="1" type="body"/>
          </p:nvPr>
        </p:nvSpPr>
        <p:spPr>
          <a:xfrm>
            <a:off x="1109474" y="2128250"/>
            <a:ext cx="240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62"/>
          <p:cNvSpPr txBox="1"/>
          <p:nvPr>
            <p:ph idx="12" type="sldNum"/>
          </p:nvPr>
        </p:nvSpPr>
        <p:spPr>
          <a:xfrm>
            <a:off x="4419599" y="4629149"/>
            <a:ext cx="21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 5" showMasterSp="0">
  <p:cSld name="TITLE_AND_BODY_7"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3"/>
          <p:cNvSpPr txBox="1"/>
          <p:nvPr>
            <p:ph type="title"/>
          </p:nvPr>
        </p:nvSpPr>
        <p:spPr>
          <a:xfrm>
            <a:off x="-893503" y="275607"/>
            <a:ext cx="406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800"/>
              <a:buFont typeface="Montserrat"/>
              <a:buNone/>
              <a:defRPr b="1" sz="800">
                <a:solidFill>
                  <a:srgbClr val="D1FF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298" name="Google Shape;298;p63"/>
          <p:cNvSpPr txBox="1"/>
          <p:nvPr>
            <p:ph idx="1" type="body"/>
          </p:nvPr>
        </p:nvSpPr>
        <p:spPr>
          <a:xfrm>
            <a:off x="1109474" y="2128250"/>
            <a:ext cx="240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99" name="Google Shape;299;p63"/>
          <p:cNvSpPr txBox="1"/>
          <p:nvPr>
            <p:ph idx="12" type="sldNum"/>
          </p:nvPr>
        </p:nvSpPr>
        <p:spPr>
          <a:xfrm>
            <a:off x="4419599" y="4629149"/>
            <a:ext cx="21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 6" showMasterSp="0">
  <p:cSld name="TITLE_AND_BODY_8">
    <p:bg>
      <p:bgPr>
        <a:solidFill>
          <a:srgbClr val="00000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4"/>
          <p:cNvSpPr txBox="1"/>
          <p:nvPr>
            <p:ph type="title"/>
          </p:nvPr>
        </p:nvSpPr>
        <p:spPr>
          <a:xfrm>
            <a:off x="-893503" y="275607"/>
            <a:ext cx="406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800"/>
              <a:buFont typeface="Montserrat"/>
              <a:buNone/>
              <a:defRPr b="1" sz="800">
                <a:solidFill>
                  <a:srgbClr val="D1FF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302" name="Google Shape;302;p64"/>
          <p:cNvSpPr txBox="1"/>
          <p:nvPr>
            <p:ph idx="1" type="body"/>
          </p:nvPr>
        </p:nvSpPr>
        <p:spPr>
          <a:xfrm>
            <a:off x="1109474" y="2128250"/>
            <a:ext cx="240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3" name="Google Shape;303;p64"/>
          <p:cNvSpPr txBox="1"/>
          <p:nvPr>
            <p:ph idx="12" type="sldNum"/>
          </p:nvPr>
        </p:nvSpPr>
        <p:spPr>
          <a:xfrm>
            <a:off x="4419600" y="4629150"/>
            <a:ext cx="21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 7" showMasterSp="0">
  <p:cSld name="TITLE_AND_BODY_9">
    <p:bg>
      <p:bgPr>
        <a:solidFill>
          <a:srgbClr val="00000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5"/>
          <p:cNvSpPr txBox="1"/>
          <p:nvPr>
            <p:ph type="title"/>
          </p:nvPr>
        </p:nvSpPr>
        <p:spPr>
          <a:xfrm>
            <a:off x="-893503" y="275607"/>
            <a:ext cx="406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800"/>
              <a:buFont typeface="Montserrat"/>
              <a:buNone/>
              <a:defRPr b="1" sz="800">
                <a:solidFill>
                  <a:srgbClr val="D1FF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306" name="Google Shape;306;p65"/>
          <p:cNvSpPr txBox="1"/>
          <p:nvPr>
            <p:ph idx="1" type="body"/>
          </p:nvPr>
        </p:nvSpPr>
        <p:spPr>
          <a:xfrm>
            <a:off x="1109474" y="2128250"/>
            <a:ext cx="24072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FF52"/>
              </a:buClr>
              <a:buSzPts val="1400"/>
              <a:buFont typeface="Helvetica Neue"/>
              <a:buNone/>
              <a:defRPr sz="1400">
                <a:solidFill>
                  <a:srgbClr val="D1FF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7A7A7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7" name="Google Shape;307;p65"/>
          <p:cNvSpPr txBox="1"/>
          <p:nvPr>
            <p:ph idx="12" type="sldNum"/>
          </p:nvPr>
        </p:nvSpPr>
        <p:spPr>
          <a:xfrm>
            <a:off x="4419599" y="4629149"/>
            <a:ext cx="21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TITLE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10" name="Google Shape;31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6940" y="127369"/>
            <a:ext cx="1218225" cy="60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7"/>
          <p:cNvSpPr txBox="1"/>
          <p:nvPr>
            <p:ph idx="1" type="body"/>
          </p:nvPr>
        </p:nvSpPr>
        <p:spPr>
          <a:xfrm>
            <a:off x="579675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3" name="Google Shape;313;p67"/>
          <p:cNvSpPr txBox="1"/>
          <p:nvPr>
            <p:ph type="title"/>
          </p:nvPr>
        </p:nvSpPr>
        <p:spPr>
          <a:xfrm>
            <a:off x="579675" y="244463"/>
            <a:ext cx="74688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None/>
              <a:defRPr b="1" i="0" sz="2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"/>
              <a:buNone/>
              <a:defRPr i="0" sz="1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"/>
              <a:buNone/>
              <a:defRPr i="0" sz="1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"/>
              <a:buNone/>
              <a:defRPr i="0" sz="1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"/>
              <a:buNone/>
              <a:defRPr i="0" sz="1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"/>
              <a:buNone/>
              <a:defRPr i="0" sz="1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"/>
              <a:buNone/>
              <a:defRPr i="0" sz="1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"/>
              <a:buNone/>
              <a:defRPr i="0" sz="1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"/>
              <a:buNone/>
              <a:defRPr i="0" sz="1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TITLE_2_2">
    <p:bg>
      <p:bgPr>
        <a:solidFill>
          <a:srgbClr val="181818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8"/>
          <p:cNvSpPr txBox="1"/>
          <p:nvPr>
            <p:ph idx="1" type="subTitle"/>
          </p:nvPr>
        </p:nvSpPr>
        <p:spPr>
          <a:xfrm>
            <a:off x="474113" y="296757"/>
            <a:ext cx="73146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b="1" sz="2900">
                <a:solidFill>
                  <a:srgbClr val="FFFFFF"/>
                </a:solidFill>
              </a:defRPr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b="1" sz="2900">
                <a:solidFill>
                  <a:srgbClr val="FFFFFF"/>
                </a:solidFill>
              </a:defRPr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b="1" sz="2900">
                <a:solidFill>
                  <a:srgbClr val="FFFFFF"/>
                </a:solidFill>
              </a:defRPr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b="1" sz="2900">
                <a:solidFill>
                  <a:srgbClr val="FFFFFF"/>
                </a:solidFill>
              </a:defRPr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b="1" sz="2900">
                <a:solidFill>
                  <a:srgbClr val="FFFFFF"/>
                </a:solidFill>
              </a:defRPr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b="1" sz="2900">
                <a:solidFill>
                  <a:srgbClr val="FFFFFF"/>
                </a:solidFill>
              </a:defRPr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b="1" sz="2900">
                <a:solidFill>
                  <a:srgbClr val="FFFFFF"/>
                </a:solidFill>
              </a:defRPr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b="1" sz="2900">
                <a:solidFill>
                  <a:srgbClr val="FFFFFF"/>
                </a:solidFill>
              </a:defRPr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b="1" sz="2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6" name="Google Shape;316;p68"/>
          <p:cNvSpPr txBox="1"/>
          <p:nvPr>
            <p:ph idx="2" type="body"/>
          </p:nvPr>
        </p:nvSpPr>
        <p:spPr>
          <a:xfrm>
            <a:off x="474113" y="125895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Work Sans"/>
              <a:buChar char="•"/>
              <a:defRPr i="0" sz="2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Char char="•"/>
              <a:defRPr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•"/>
              <a:defRPr i="0" sz="14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•"/>
              <a:defRPr i="0" sz="14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•"/>
              <a:defRPr i="0" sz="14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•"/>
              <a:defRPr i="0" sz="14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•"/>
              <a:defRPr i="0" sz="14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"/>
              <a:buChar char="•"/>
              <a:defRPr i="0" sz="14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pic>
        <p:nvPicPr>
          <p:cNvPr id="317" name="Google Shape;31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8324" y="90638"/>
            <a:ext cx="1011582" cy="5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43" Type="http://schemas.openxmlformats.org/officeDocument/2006/relationships/theme" Target="../theme/theme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"/>
              <a:buChar char="●"/>
              <a:defRPr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○"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■"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○"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■"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○"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■"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  <p:sldLayoutId id="2147483703" r:id="rId33"/>
    <p:sldLayoutId id="2147483704" r:id="rId34"/>
    <p:sldLayoutId id="2147483705" r:id="rId35"/>
    <p:sldLayoutId id="2147483706" r:id="rId36"/>
    <p:sldLayoutId id="2147483707" r:id="rId37"/>
    <p:sldLayoutId id="2147483708" r:id="rId38"/>
    <p:sldLayoutId id="2147483709" r:id="rId39"/>
    <p:sldLayoutId id="2147483710" r:id="rId40"/>
    <p:sldLayoutId id="2147483711" r:id="rId41"/>
    <p:sldLayoutId id="2147483712" r:id="rId4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hyperlink" Target="https://download.01.org/intel-sgx/linux-2.6/docs/Intel_SGX_Developer_Reference_Linux_2.6_Open_Source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hyperlink" Target="https://github.com/Phala-Network/phala-blockchain/blob/master/standalone/pruntime/enclave/src/libc_hacks.r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Phala-Network/phala-blockchain/blob/master/standalone/pruntime/enclave/src/libc_hacks.rs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anishearth.github.io/blog/2017/01/11/rust-tidbits-what-is-a-lang-ite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zhuanlan.zhihu.com/p/406785047" TargetMode="External"/><Relationship Id="rId4" Type="http://schemas.openxmlformats.org/officeDocument/2006/relationships/hyperlink" Target="https://www.phala.network/" TargetMode="External"/><Relationship Id="rId5" Type="http://schemas.openxmlformats.org/officeDocument/2006/relationships/hyperlink" Target="https://wiki.phala.network/" TargetMode="External"/><Relationship Id="rId6" Type="http://schemas.openxmlformats.org/officeDocument/2006/relationships/hyperlink" Target="https://discord.com/invite/phala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hyperlink" Target="https://github.com/Phala-Network/phala-blockchain" TargetMode="External"/><Relationship Id="rId7" Type="http://schemas.openxmlformats.org/officeDocument/2006/relationships/hyperlink" Target="https://github.com/Phala-Network/oracle-workshop" TargetMode="External"/><Relationship Id="rId8" Type="http://schemas.openxmlformats.org/officeDocument/2006/relationships/image" Target="../media/image7.png"/><Relationship Id="rId10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8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Teaclave 移植示例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78"/>
          <p:cNvSpPr txBox="1"/>
          <p:nvPr/>
        </p:nvSpPr>
        <p:spPr>
          <a:xfrm>
            <a:off x="560550" y="1383950"/>
            <a:ext cx="6055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Montserrat"/>
                <a:ea typeface="Montserrat"/>
                <a:cs typeface="Montserrat"/>
                <a:sym typeface="Montserrat"/>
              </a:rPr>
              <a:t>移植rust-bitcoin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替换Rust std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修改features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8000" y="2353938"/>
            <a:ext cx="5581300" cy="221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Teaclave 移植示例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79"/>
          <p:cNvSpPr txBox="1"/>
          <p:nvPr/>
        </p:nvSpPr>
        <p:spPr>
          <a:xfrm>
            <a:off x="560550" y="1383950"/>
            <a:ext cx="6055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Montserrat"/>
                <a:ea typeface="Montserrat"/>
                <a:cs typeface="Montserrat"/>
                <a:sym typeface="Montserrat"/>
              </a:rPr>
              <a:t>移植rust-bitcoin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替换Rust std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修改features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递归处理依赖</a:t>
            </a:r>
            <a:endParaRPr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8000" y="2166275"/>
            <a:ext cx="5581298" cy="2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0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缺点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80"/>
          <p:cNvSpPr txBox="1"/>
          <p:nvPr/>
        </p:nvSpPr>
        <p:spPr>
          <a:xfrm>
            <a:off x="560550" y="1383950"/>
            <a:ext cx="6055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巨大的移植工作量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Phala runtime 包含1000+ crates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安全问题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上游更新需要手动跟随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单元测试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cargo test 编译不会替换std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可扩展性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未来支持更多的TEE硬件方案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1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目标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81"/>
          <p:cNvSpPr txBox="1"/>
          <p:nvPr/>
        </p:nvSpPr>
        <p:spPr>
          <a:xfrm>
            <a:off x="560550" y="1383950"/>
            <a:ext cx="6055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在SGX内实现Rust原生std支持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不修改应用源码，而通过编译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定制敏感行为控制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文件读写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网络请求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2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核心问题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82"/>
          <p:cNvSpPr txBox="1"/>
          <p:nvPr/>
        </p:nvSpPr>
        <p:spPr>
          <a:xfrm>
            <a:off x="560550" y="1383950"/>
            <a:ext cx="605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SGX内的libc不完整，无法满足Rust标准库的需求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图片" id="436" name="Google Shape;43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563" y="2013000"/>
            <a:ext cx="8186875" cy="23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82"/>
          <p:cNvSpPr/>
          <p:nvPr/>
        </p:nvSpPr>
        <p:spPr>
          <a:xfrm>
            <a:off x="2819700" y="2190625"/>
            <a:ext cx="22053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82"/>
          <p:cNvSpPr/>
          <p:nvPr/>
        </p:nvSpPr>
        <p:spPr>
          <a:xfrm>
            <a:off x="3184550" y="2490300"/>
            <a:ext cx="22053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82"/>
          <p:cNvSpPr/>
          <p:nvPr/>
        </p:nvSpPr>
        <p:spPr>
          <a:xfrm>
            <a:off x="3381350" y="2760350"/>
            <a:ext cx="26205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3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Rust标准库代码示例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550" y="1208501"/>
            <a:ext cx="7916848" cy="121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550" y="2778480"/>
            <a:ext cx="8417777" cy="120797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83"/>
          <p:cNvSpPr txBox="1"/>
          <p:nvPr/>
        </p:nvSpPr>
        <p:spPr>
          <a:xfrm>
            <a:off x="560549" y="4402550"/>
            <a:ext cx="815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filepath: rustlib/std/src/sys/unix/fd.rs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0350" y="1725075"/>
            <a:ext cx="5240375" cy="28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84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Intel SGX libc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84"/>
          <p:cNvSpPr txBox="1"/>
          <p:nvPr/>
        </p:nvSpPr>
        <p:spPr>
          <a:xfrm>
            <a:off x="560549" y="4402550"/>
            <a:ext cx="815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Ref: </a:t>
            </a:r>
            <a:r>
              <a:rPr lang="zh-C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https://download.01.org/intel-sgx/linux-2.6/docs/Intel_SGX_Developer_Reference_Linux_2.6_Open_Source.pdf</a:t>
            </a:r>
            <a:r>
              <a:rPr lang="zh-C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84"/>
          <p:cNvSpPr txBox="1"/>
          <p:nvPr/>
        </p:nvSpPr>
        <p:spPr>
          <a:xfrm>
            <a:off x="560550" y="1307750"/>
            <a:ext cx="605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Unsupported C Standard Functions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84"/>
          <p:cNvSpPr/>
          <p:nvPr/>
        </p:nvSpPr>
        <p:spPr>
          <a:xfrm>
            <a:off x="1443150" y="2035050"/>
            <a:ext cx="1236000" cy="53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Rust stdlib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84"/>
          <p:cNvSpPr/>
          <p:nvPr/>
        </p:nvSpPr>
        <p:spPr>
          <a:xfrm>
            <a:off x="707475" y="3186550"/>
            <a:ext cx="1236000" cy="53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libc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84"/>
          <p:cNvSpPr/>
          <p:nvPr/>
        </p:nvSpPr>
        <p:spPr>
          <a:xfrm>
            <a:off x="2193913" y="3186550"/>
            <a:ext cx="1236000" cy="53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SGX </a:t>
            </a: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libc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9" name="Google Shape;459;p84"/>
          <p:cNvCxnSpPr>
            <a:stCxn id="456" idx="2"/>
            <a:endCxn id="457" idx="0"/>
          </p:cNvCxnSpPr>
          <p:nvPr/>
        </p:nvCxnSpPr>
        <p:spPr>
          <a:xfrm flipH="1">
            <a:off x="1325550" y="2571750"/>
            <a:ext cx="735600" cy="6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84"/>
          <p:cNvCxnSpPr>
            <a:stCxn id="456" idx="2"/>
            <a:endCxn id="458" idx="0"/>
          </p:cNvCxnSpPr>
          <p:nvPr/>
        </p:nvCxnSpPr>
        <p:spPr>
          <a:xfrm>
            <a:off x="2061150" y="2571750"/>
            <a:ext cx="750900" cy="6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84"/>
          <p:cNvSpPr txBox="1"/>
          <p:nvPr/>
        </p:nvSpPr>
        <p:spPr>
          <a:xfrm>
            <a:off x="346150" y="2470900"/>
            <a:ext cx="11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2A3289"/>
                </a:solidFill>
                <a:latin typeface="Montserrat"/>
                <a:ea typeface="Montserrat"/>
                <a:cs typeface="Montserrat"/>
                <a:sym typeface="Montserrat"/>
              </a:rPr>
              <a:t>link read()</a:t>
            </a:r>
            <a:endParaRPr b="1">
              <a:solidFill>
                <a:srgbClr val="2A32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84"/>
          <p:cNvSpPr txBox="1"/>
          <p:nvPr/>
        </p:nvSpPr>
        <p:spPr>
          <a:xfrm>
            <a:off x="1295125" y="2602950"/>
            <a:ext cx="4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accent6"/>
                </a:solidFill>
              </a:rPr>
              <a:t>✔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463" name="Google Shape;463;p84"/>
          <p:cNvSpPr txBox="1"/>
          <p:nvPr/>
        </p:nvSpPr>
        <p:spPr>
          <a:xfrm>
            <a:off x="2449600" y="2602950"/>
            <a:ext cx="2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0000"/>
                </a:solidFill>
              </a:rPr>
              <a:t>✘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5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解决方案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85"/>
          <p:cNvSpPr txBox="1"/>
          <p:nvPr/>
        </p:nvSpPr>
        <p:spPr>
          <a:xfrm>
            <a:off x="560550" y="1383950"/>
            <a:ext cx="7313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将Teaclave SGX SDK包装为一个较为完整的libc供标准库使用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Teaclave现状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对于Intel libc支持的接口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提供了Rust封装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对于Intel libc不支持的接口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通过ocall调用真正的系统接口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85"/>
          <p:cNvSpPr/>
          <p:nvPr/>
        </p:nvSpPr>
        <p:spPr>
          <a:xfrm>
            <a:off x="6653250" y="2035050"/>
            <a:ext cx="1236000" cy="53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Rust stdlib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85"/>
          <p:cNvSpPr/>
          <p:nvPr/>
        </p:nvSpPr>
        <p:spPr>
          <a:xfrm>
            <a:off x="6131550" y="3064650"/>
            <a:ext cx="2279400" cy="53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Phala libc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Abstraction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85"/>
          <p:cNvSpPr/>
          <p:nvPr/>
        </p:nvSpPr>
        <p:spPr>
          <a:xfrm>
            <a:off x="5787563" y="4094250"/>
            <a:ext cx="1236000" cy="53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SGX libc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3" name="Google Shape;473;p85"/>
          <p:cNvCxnSpPr>
            <a:stCxn id="470" idx="2"/>
            <a:endCxn id="471" idx="0"/>
          </p:cNvCxnSpPr>
          <p:nvPr/>
        </p:nvCxnSpPr>
        <p:spPr>
          <a:xfrm>
            <a:off x="7271250" y="2571750"/>
            <a:ext cx="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85"/>
          <p:cNvCxnSpPr>
            <a:stCxn id="471" idx="2"/>
            <a:endCxn id="472" idx="0"/>
          </p:cNvCxnSpPr>
          <p:nvPr/>
        </p:nvCxnSpPr>
        <p:spPr>
          <a:xfrm flipH="1">
            <a:off x="6405450" y="3601350"/>
            <a:ext cx="865800" cy="492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85"/>
          <p:cNvSpPr txBox="1"/>
          <p:nvPr/>
        </p:nvSpPr>
        <p:spPr>
          <a:xfrm>
            <a:off x="5556250" y="2470900"/>
            <a:ext cx="11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2A3289"/>
                </a:solidFill>
                <a:latin typeface="Montserrat"/>
                <a:ea typeface="Montserrat"/>
                <a:cs typeface="Montserrat"/>
                <a:sym typeface="Montserrat"/>
              </a:rPr>
              <a:t>link read()</a:t>
            </a:r>
            <a:endParaRPr b="1">
              <a:solidFill>
                <a:srgbClr val="2A328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85"/>
          <p:cNvSpPr txBox="1"/>
          <p:nvPr/>
        </p:nvSpPr>
        <p:spPr>
          <a:xfrm>
            <a:off x="7400775" y="2602950"/>
            <a:ext cx="4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accent6"/>
                </a:solidFill>
              </a:rPr>
              <a:t>✔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477" name="Google Shape;477;p85"/>
          <p:cNvSpPr/>
          <p:nvPr/>
        </p:nvSpPr>
        <p:spPr>
          <a:xfrm>
            <a:off x="7373525" y="4094250"/>
            <a:ext cx="1571700" cy="53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Customization Rules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8" name="Google Shape;478;p85"/>
          <p:cNvCxnSpPr>
            <a:stCxn id="471" idx="2"/>
            <a:endCxn id="477" idx="0"/>
          </p:cNvCxnSpPr>
          <p:nvPr/>
        </p:nvCxnSpPr>
        <p:spPr>
          <a:xfrm>
            <a:off x="7271250" y="3601350"/>
            <a:ext cx="888000" cy="492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85"/>
          <p:cNvSpPr/>
          <p:nvPr/>
        </p:nvSpPr>
        <p:spPr>
          <a:xfrm>
            <a:off x="4201613" y="4094250"/>
            <a:ext cx="1236000" cy="53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ontserrat"/>
                <a:ea typeface="Montserrat"/>
                <a:cs typeface="Montserrat"/>
                <a:sym typeface="Montserrat"/>
              </a:rPr>
              <a:t>Gramine libOS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0" name="Google Shape;480;p85"/>
          <p:cNvCxnSpPr>
            <a:stCxn id="471" idx="2"/>
            <a:endCxn id="479" idx="0"/>
          </p:cNvCxnSpPr>
          <p:nvPr/>
        </p:nvCxnSpPr>
        <p:spPr>
          <a:xfrm flipH="1">
            <a:off x="4819650" y="3601350"/>
            <a:ext cx="2451600" cy="49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85"/>
          <p:cNvSpPr/>
          <p:nvPr/>
        </p:nvSpPr>
        <p:spPr>
          <a:xfrm>
            <a:off x="5698550" y="4011200"/>
            <a:ext cx="3345000" cy="69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6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Phala libc Hacks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" name="Google Shape;48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550" y="1089475"/>
            <a:ext cx="7299024" cy="30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6"/>
          <p:cNvSpPr txBox="1"/>
          <p:nvPr/>
        </p:nvSpPr>
        <p:spPr>
          <a:xfrm>
            <a:off x="560549" y="4402550"/>
            <a:ext cx="815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https://github.com/Phala-Network/phala-blockchain/blob/master/standalone/pruntime/enclave/src/libc_hacks.rs</a:t>
            </a:r>
            <a:r>
              <a:rPr lang="zh-C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7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Phala libc Hacks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87"/>
          <p:cNvSpPr txBox="1"/>
          <p:nvPr/>
        </p:nvSpPr>
        <p:spPr>
          <a:xfrm>
            <a:off x="560549" y="4402550"/>
            <a:ext cx="815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https://github.com/Phala-Network/phala-blockchain/blob/master/standalone/pruntime/enclave/src/libc_hacks.rs</a:t>
            </a:r>
            <a:r>
              <a:rPr lang="zh-C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550" y="1477122"/>
            <a:ext cx="6878375" cy="90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550" y="2815198"/>
            <a:ext cx="6857211" cy="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0"/>
          <p:cNvSpPr txBox="1"/>
          <p:nvPr/>
        </p:nvSpPr>
        <p:spPr>
          <a:xfrm>
            <a:off x="1393351" y="1617425"/>
            <a:ext cx="63573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在Intel SGX环境下实现Rust原生std支持</a:t>
            </a:r>
            <a:endParaRPr sz="4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70"/>
          <p:cNvSpPr txBox="1"/>
          <p:nvPr/>
        </p:nvSpPr>
        <p:spPr>
          <a:xfrm>
            <a:off x="4283550" y="3019350"/>
            <a:ext cx="2821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Kevin Wang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presented by Shelven Zhou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2022.7.31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923" y="2984227"/>
            <a:ext cx="1743575" cy="100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8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多stdlib共存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88"/>
          <p:cNvSpPr txBox="1"/>
          <p:nvPr/>
        </p:nvSpPr>
        <p:spPr>
          <a:xfrm>
            <a:off x="560550" y="1383950"/>
            <a:ext cx="7965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两个stdlib实现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Rust stdlib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Teaclave sgx_tstd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Rust </a:t>
            </a: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language item冲突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Ref: </a:t>
            </a:r>
            <a:r>
              <a:rPr lang="zh-C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Rust Tidbits: What Is a Lang Item? - In Pursuit of Laziness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解决方案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修改sgx_tstd，去掉language item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9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自定义行为控制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图片" id="508" name="Google Shape;50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337" y="1013875"/>
            <a:ext cx="5893325" cy="37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0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运行时错误排查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90"/>
          <p:cNvSpPr txBox="1"/>
          <p:nvPr/>
        </p:nvSpPr>
        <p:spPr>
          <a:xfrm>
            <a:off x="560550" y="1383950"/>
            <a:ext cx="731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现象：使用SGX HW模式执行时，</a:t>
            </a:r>
            <a:r>
              <a:rPr i="1" lang="zh-CN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rand::thread_rng()</a:t>
            </a: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崩溃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原因：其中使用了SGX硬件禁止的 CPUID 指令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图片" id="515" name="Google Shape;51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549" y="2466352"/>
            <a:ext cx="7855175" cy="20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0"/>
          <p:cNvSpPr/>
          <p:nvPr/>
        </p:nvSpPr>
        <p:spPr>
          <a:xfrm>
            <a:off x="858500" y="3145325"/>
            <a:ext cx="4951200" cy="2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1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运行时错误排查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91"/>
          <p:cNvSpPr txBox="1"/>
          <p:nvPr/>
        </p:nvSpPr>
        <p:spPr>
          <a:xfrm>
            <a:off x="560550" y="1383950"/>
            <a:ext cx="348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解决方案</a:t>
            </a: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：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编译后检查汇编指令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图片" id="523" name="Google Shape;52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975" y="996770"/>
            <a:ext cx="5152799" cy="367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2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更多资源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92"/>
          <p:cNvSpPr txBox="1"/>
          <p:nvPr/>
        </p:nvSpPr>
        <p:spPr>
          <a:xfrm>
            <a:off x="560550" y="1383950"/>
            <a:ext cx="7091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专栏文章：</a:t>
            </a:r>
            <a:r>
              <a:rPr lang="zh-C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在Intel SGX环境下实现Rust原生std支持- 知乎</a:t>
            </a: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关于Phala Network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https://www.phala.network/</a:t>
            </a: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https://wiki.phala.network/</a:t>
            </a: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Discord Server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</a:pPr>
            <a:r>
              <a:rPr lang="zh-C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https://discord.com/invite/phala</a:t>
            </a: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mailto: shelvenzhou@phala.network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4"/>
          <p:cNvSpPr txBox="1"/>
          <p:nvPr/>
        </p:nvSpPr>
        <p:spPr>
          <a:xfrm>
            <a:off x="887417" y="1599728"/>
            <a:ext cx="11244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94"/>
          <p:cNvSpPr txBox="1"/>
          <p:nvPr/>
        </p:nvSpPr>
        <p:spPr>
          <a:xfrm>
            <a:off x="2168249" y="1599728"/>
            <a:ext cx="57579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………………………………………………………………………………………………..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………………………………………………………………………………………………..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………………………………………………………………………………………………..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………………………………………………………………………………………………..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………………………………………………………………………………………………..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………………………………………………………………………………………………..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94"/>
          <p:cNvSpPr txBox="1"/>
          <p:nvPr/>
        </p:nvSpPr>
        <p:spPr>
          <a:xfrm>
            <a:off x="7951997" y="1599728"/>
            <a:ext cx="261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5"/>
          <p:cNvSpPr txBox="1"/>
          <p:nvPr/>
        </p:nvSpPr>
        <p:spPr>
          <a:xfrm>
            <a:off x="562300" y="1618366"/>
            <a:ext cx="732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Title 1</a:t>
            </a:r>
            <a:endParaRPr b="1" sz="1800"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95"/>
          <p:cNvSpPr txBox="1"/>
          <p:nvPr/>
        </p:nvSpPr>
        <p:spPr>
          <a:xfrm>
            <a:off x="736138" y="1972884"/>
            <a:ext cx="907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5"/>
          <p:cNvSpPr/>
          <p:nvPr/>
        </p:nvSpPr>
        <p:spPr>
          <a:xfrm>
            <a:off x="660578" y="2123771"/>
            <a:ext cx="64500" cy="64500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95"/>
          <p:cNvSpPr/>
          <p:nvPr/>
        </p:nvSpPr>
        <p:spPr>
          <a:xfrm>
            <a:off x="660578" y="2408712"/>
            <a:ext cx="64500" cy="64500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95"/>
          <p:cNvSpPr txBox="1"/>
          <p:nvPr/>
        </p:nvSpPr>
        <p:spPr>
          <a:xfrm>
            <a:off x="560551" y="2834349"/>
            <a:ext cx="781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Title 2</a:t>
            </a:r>
            <a:endParaRPr b="1" sz="1800"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95"/>
          <p:cNvSpPr txBox="1"/>
          <p:nvPr/>
        </p:nvSpPr>
        <p:spPr>
          <a:xfrm>
            <a:off x="734390" y="3188867"/>
            <a:ext cx="907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请输入正文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95"/>
          <p:cNvSpPr/>
          <p:nvPr/>
        </p:nvSpPr>
        <p:spPr>
          <a:xfrm>
            <a:off x="658829" y="3339754"/>
            <a:ext cx="64500" cy="64500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95"/>
          <p:cNvSpPr/>
          <p:nvPr/>
        </p:nvSpPr>
        <p:spPr>
          <a:xfrm>
            <a:off x="658829" y="3624695"/>
            <a:ext cx="64500" cy="64500"/>
          </a:xfrm>
          <a:prstGeom prst="ellipse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5"/>
          <p:cNvSpPr txBox="1"/>
          <p:nvPr/>
        </p:nvSpPr>
        <p:spPr>
          <a:xfrm>
            <a:off x="560551" y="234818"/>
            <a:ext cx="4235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</a:t>
            </a:r>
            <a:endParaRPr b="1" sz="3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6"/>
          <p:cNvSpPr txBox="1"/>
          <p:nvPr/>
        </p:nvSpPr>
        <p:spPr>
          <a:xfrm>
            <a:off x="560551" y="234818"/>
            <a:ext cx="4235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</a:t>
            </a:r>
            <a:endParaRPr b="1" sz="3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59" name="Google Shape;559;p96"/>
          <p:cNvGrpSpPr/>
          <p:nvPr/>
        </p:nvGrpSpPr>
        <p:grpSpPr>
          <a:xfrm>
            <a:off x="768096" y="1545739"/>
            <a:ext cx="2153475" cy="2277242"/>
            <a:chOff x="1536192" y="2029968"/>
            <a:chExt cx="2871300" cy="3036322"/>
          </a:xfrm>
        </p:grpSpPr>
        <p:sp>
          <p:nvSpPr>
            <p:cNvPr id="560" name="Google Shape;560;p96"/>
            <p:cNvSpPr/>
            <p:nvPr/>
          </p:nvSpPr>
          <p:spPr>
            <a:xfrm>
              <a:off x="1536192" y="2029968"/>
              <a:ext cx="1152000" cy="1152000"/>
            </a:xfrm>
            <a:prstGeom prst="ellipse">
              <a:avLst/>
            </a:prstGeom>
            <a:gradFill>
              <a:gsLst>
                <a:gs pos="0">
                  <a:srgbClr val="2A3289"/>
                </a:gs>
                <a:gs pos="100000">
                  <a:srgbClr val="D0402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96"/>
            <p:cNvSpPr txBox="1"/>
            <p:nvPr/>
          </p:nvSpPr>
          <p:spPr>
            <a:xfrm>
              <a:off x="1536192" y="3429000"/>
              <a:ext cx="976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800">
                  <a:solidFill>
                    <a:srgbClr val="26262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Title 1</a:t>
              </a:r>
              <a:endParaRPr b="1" sz="1800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2" name="Google Shape;562;p96"/>
            <p:cNvSpPr txBox="1"/>
            <p:nvPr/>
          </p:nvSpPr>
          <p:spPr>
            <a:xfrm>
              <a:off x="1536192" y="3901690"/>
              <a:ext cx="2871300" cy="11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Rust China conf 2021 Rust China conf 2021 Rust China conf 2021Rust China conf 2021 Rust China conf 2021</a:t>
              </a:r>
              <a:endParaRPr sz="11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63" name="Google Shape;563;p96"/>
          <p:cNvGrpSpPr/>
          <p:nvPr/>
        </p:nvGrpSpPr>
        <p:grpSpPr>
          <a:xfrm>
            <a:off x="3474720" y="1545739"/>
            <a:ext cx="2153475" cy="2277242"/>
            <a:chOff x="1536192" y="2029968"/>
            <a:chExt cx="2871300" cy="3036322"/>
          </a:xfrm>
        </p:grpSpPr>
        <p:sp>
          <p:nvSpPr>
            <p:cNvPr id="564" name="Google Shape;564;p96"/>
            <p:cNvSpPr/>
            <p:nvPr/>
          </p:nvSpPr>
          <p:spPr>
            <a:xfrm>
              <a:off x="1536192" y="2029968"/>
              <a:ext cx="1152000" cy="1152000"/>
            </a:xfrm>
            <a:prstGeom prst="ellipse">
              <a:avLst/>
            </a:prstGeom>
            <a:gradFill>
              <a:gsLst>
                <a:gs pos="0">
                  <a:srgbClr val="2A3289"/>
                </a:gs>
                <a:gs pos="100000">
                  <a:srgbClr val="D0402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96"/>
            <p:cNvSpPr txBox="1"/>
            <p:nvPr/>
          </p:nvSpPr>
          <p:spPr>
            <a:xfrm>
              <a:off x="1536192" y="3429000"/>
              <a:ext cx="976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800">
                  <a:solidFill>
                    <a:srgbClr val="26262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Title 1</a:t>
              </a:r>
              <a:endParaRPr b="1" sz="1800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6" name="Google Shape;566;p96"/>
            <p:cNvSpPr txBox="1"/>
            <p:nvPr/>
          </p:nvSpPr>
          <p:spPr>
            <a:xfrm>
              <a:off x="1536192" y="3901690"/>
              <a:ext cx="2871300" cy="11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Rust China conf 2021 Rust China conf 2021 Rust China conf 2021Rust China conf 2021 Rust China conf 2021</a:t>
              </a:r>
              <a:endParaRPr sz="11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67" name="Google Shape;567;p96"/>
          <p:cNvGrpSpPr/>
          <p:nvPr/>
        </p:nvGrpSpPr>
        <p:grpSpPr>
          <a:xfrm>
            <a:off x="6181344" y="1545739"/>
            <a:ext cx="2153475" cy="2277242"/>
            <a:chOff x="1536192" y="2029968"/>
            <a:chExt cx="2871300" cy="3036322"/>
          </a:xfrm>
        </p:grpSpPr>
        <p:sp>
          <p:nvSpPr>
            <p:cNvPr id="568" name="Google Shape;568;p96"/>
            <p:cNvSpPr/>
            <p:nvPr/>
          </p:nvSpPr>
          <p:spPr>
            <a:xfrm>
              <a:off x="1536192" y="2029968"/>
              <a:ext cx="1152000" cy="1152000"/>
            </a:xfrm>
            <a:prstGeom prst="ellipse">
              <a:avLst/>
            </a:prstGeom>
            <a:gradFill>
              <a:gsLst>
                <a:gs pos="0">
                  <a:srgbClr val="2A3289"/>
                </a:gs>
                <a:gs pos="100000">
                  <a:srgbClr val="D0402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96"/>
            <p:cNvSpPr txBox="1"/>
            <p:nvPr/>
          </p:nvSpPr>
          <p:spPr>
            <a:xfrm>
              <a:off x="1536192" y="3429000"/>
              <a:ext cx="976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800">
                  <a:solidFill>
                    <a:srgbClr val="26262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Title 1</a:t>
              </a:r>
              <a:endParaRPr b="1" sz="1800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0" name="Google Shape;570;p96"/>
            <p:cNvSpPr txBox="1"/>
            <p:nvPr/>
          </p:nvSpPr>
          <p:spPr>
            <a:xfrm>
              <a:off x="1536192" y="3901690"/>
              <a:ext cx="2871300" cy="11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Rust China conf 2021 Rust China conf 2021 Rust China conf 2021Rust China conf 2021 Rust China conf 2021</a:t>
              </a:r>
              <a:endParaRPr sz="11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1"/>
          <p:cNvSpPr txBox="1"/>
          <p:nvPr/>
        </p:nvSpPr>
        <p:spPr>
          <a:xfrm>
            <a:off x="4033025" y="2068650"/>
            <a:ext cx="3666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Shelven Zhou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Lead Researcher @ Phala Network</a:t>
            </a: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Ph.D. Software Engineering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mailto: shelvenzhou@phala.network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4" name="Google Shape;334;p71"/>
          <p:cNvPicPr preferRelativeResize="0"/>
          <p:nvPr/>
        </p:nvPicPr>
        <p:blipFill rotWithShape="1">
          <a:blip r:embed="rId3">
            <a:alphaModFix/>
          </a:blip>
          <a:srcRect b="0" l="5052" r="5052" t="0"/>
          <a:stretch/>
        </p:blipFill>
        <p:spPr>
          <a:xfrm>
            <a:off x="1444688" y="1513050"/>
            <a:ext cx="2362200" cy="236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8"/>
          <p:cNvSpPr txBox="1"/>
          <p:nvPr/>
        </p:nvSpPr>
        <p:spPr>
          <a:xfrm>
            <a:off x="4105078" y="1075914"/>
            <a:ext cx="1769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RUST</a:t>
            </a:r>
            <a:endParaRPr b="1"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b="1"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98"/>
          <p:cNvSpPr/>
          <p:nvPr/>
        </p:nvSpPr>
        <p:spPr>
          <a:xfrm>
            <a:off x="4108894" y="2112577"/>
            <a:ext cx="2863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Rust China conf 2021 Rust China conf 2021 Rust China conf 2021Rust China conf 2021 Rust China conf 2021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98"/>
          <p:cNvSpPr/>
          <p:nvPr/>
        </p:nvSpPr>
        <p:spPr>
          <a:xfrm>
            <a:off x="958097" y="752833"/>
            <a:ext cx="2796000" cy="376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98"/>
          <p:cNvSpPr/>
          <p:nvPr/>
        </p:nvSpPr>
        <p:spPr>
          <a:xfrm>
            <a:off x="3290774" y="4055165"/>
            <a:ext cx="335400" cy="335400"/>
          </a:xfrm>
          <a:prstGeom prst="rect">
            <a:avLst/>
          </a:prstGeom>
          <a:gradFill>
            <a:gsLst>
              <a:gs pos="0">
                <a:srgbClr val="2A3289"/>
              </a:gs>
              <a:gs pos="100000">
                <a:srgbClr val="D0402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2"/>
          <p:cNvSpPr txBox="1"/>
          <p:nvPr/>
        </p:nvSpPr>
        <p:spPr>
          <a:xfrm>
            <a:off x="560551" y="234818"/>
            <a:ext cx="4235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Phala Network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72"/>
          <p:cNvSpPr txBox="1"/>
          <p:nvPr/>
        </p:nvSpPr>
        <p:spPr>
          <a:xfrm>
            <a:off x="788600" y="1183175"/>
            <a:ext cx="4725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Web3 计算云服务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基于Secure Enclave的可信计算节点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状态保密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高性能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高并发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基于链下计算模型的Fat Contract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零延迟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网络访问能力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300" y="1348900"/>
            <a:ext cx="1426950" cy="7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0" y="2279722"/>
            <a:ext cx="1426950" cy="19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8950" y="1331278"/>
            <a:ext cx="1321308" cy="7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2"/>
          <p:cNvSpPr txBox="1"/>
          <p:nvPr/>
        </p:nvSpPr>
        <p:spPr>
          <a:xfrm>
            <a:off x="560549" y="4405550"/>
            <a:ext cx="815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Codebase</a:t>
            </a:r>
            <a:r>
              <a:rPr b="1" lang="zh-C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zh-C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https://github.com/Phala-Network/phala-blockchain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Fat Contract: </a:t>
            </a:r>
            <a:r>
              <a:rPr b="1" lang="zh-C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https://github.com/Phala-Network/oracle-workshop</a:t>
            </a:r>
            <a:r>
              <a:rPr b="1" lang="zh-C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7981" y="3233925"/>
            <a:ext cx="736238" cy="596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3609" y="3157718"/>
            <a:ext cx="788738" cy="74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97550" y="3256588"/>
            <a:ext cx="550950" cy="5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3"/>
          <p:cNvSpPr txBox="1"/>
          <p:nvPr/>
        </p:nvSpPr>
        <p:spPr>
          <a:xfrm>
            <a:off x="560551" y="234818"/>
            <a:ext cx="4235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Intel SGX 简介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73"/>
          <p:cNvSpPr/>
          <p:nvPr/>
        </p:nvSpPr>
        <p:spPr>
          <a:xfrm>
            <a:off x="4085688" y="2346025"/>
            <a:ext cx="1668900" cy="1668900"/>
          </a:xfrm>
          <a:prstGeom prst="roundRect">
            <a:avLst>
              <a:gd fmla="val 10304" name="adj"/>
            </a:avLst>
          </a:prstGeom>
          <a:solidFill>
            <a:srgbClr val="CDFA5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36363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4" name="Google Shape;354;p73"/>
          <p:cNvSpPr txBox="1"/>
          <p:nvPr/>
        </p:nvSpPr>
        <p:spPr>
          <a:xfrm>
            <a:off x="788600" y="1183175"/>
            <a:ext cx="472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Secure Enclaves</a:t>
            </a:r>
            <a:br>
              <a:rPr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zh-C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(Trusted Execution Environment, TEE)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73"/>
          <p:cNvSpPr/>
          <p:nvPr/>
        </p:nvSpPr>
        <p:spPr>
          <a:xfrm>
            <a:off x="6633775" y="2346025"/>
            <a:ext cx="1926000" cy="16689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E4E4E4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6" name="Google Shape;356;p73"/>
          <p:cNvSpPr/>
          <p:nvPr/>
        </p:nvSpPr>
        <p:spPr>
          <a:xfrm>
            <a:off x="6776402" y="2951412"/>
            <a:ext cx="485400" cy="458100"/>
          </a:xfrm>
          <a:prstGeom prst="roundRect">
            <a:avLst>
              <a:gd fmla="val 16667" name="adj"/>
            </a:avLst>
          </a:prstGeom>
          <a:solidFill>
            <a:srgbClr val="D1FF52"/>
          </a:solidFill>
          <a:ln cap="flat" cmpd="sng" w="28575">
            <a:solidFill>
              <a:srgbClr val="D1FF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1A1A1A"/>
                </a:solidFill>
                <a:latin typeface="Overpass Mono"/>
                <a:ea typeface="Overpass Mono"/>
                <a:cs typeface="Overpass Mono"/>
                <a:sym typeface="Overpass Mono"/>
              </a:rPr>
              <a:t>DApp</a:t>
            </a:r>
            <a:endParaRPr sz="800">
              <a:solidFill>
                <a:srgbClr val="1A1A1A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7" name="Google Shape;357;p73"/>
          <p:cNvSpPr/>
          <p:nvPr/>
        </p:nvSpPr>
        <p:spPr>
          <a:xfrm>
            <a:off x="7354164" y="2951412"/>
            <a:ext cx="485400" cy="458100"/>
          </a:xfrm>
          <a:prstGeom prst="roundRect">
            <a:avLst>
              <a:gd fmla="val 16667" name="adj"/>
            </a:avLst>
          </a:prstGeom>
          <a:solidFill>
            <a:srgbClr val="D1F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282828"/>
                </a:solidFill>
                <a:latin typeface="Overpass Mono"/>
                <a:ea typeface="Overpass Mono"/>
                <a:cs typeface="Overpass Mono"/>
                <a:sym typeface="Overpass Mono"/>
              </a:rPr>
              <a:t>DApp</a:t>
            </a:r>
            <a:endParaRPr sz="800">
              <a:solidFill>
                <a:srgbClr val="282828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8" name="Google Shape;358;p73"/>
          <p:cNvSpPr/>
          <p:nvPr/>
        </p:nvSpPr>
        <p:spPr>
          <a:xfrm>
            <a:off x="7931927" y="2951412"/>
            <a:ext cx="485400" cy="458100"/>
          </a:xfrm>
          <a:prstGeom prst="roundRect">
            <a:avLst>
              <a:gd fmla="val 16667" name="adj"/>
            </a:avLst>
          </a:prstGeom>
          <a:solidFill>
            <a:srgbClr val="D1F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282828"/>
                </a:solidFill>
                <a:latin typeface="Overpass Mono"/>
                <a:ea typeface="Overpass Mono"/>
                <a:cs typeface="Overpass Mono"/>
                <a:sym typeface="Overpass Mono"/>
              </a:rPr>
              <a:t>DApp</a:t>
            </a:r>
            <a:endParaRPr sz="800">
              <a:solidFill>
                <a:srgbClr val="282828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9" name="Google Shape;359;p73"/>
          <p:cNvSpPr/>
          <p:nvPr/>
        </p:nvSpPr>
        <p:spPr>
          <a:xfrm>
            <a:off x="4179309" y="2439622"/>
            <a:ext cx="1481700" cy="1481700"/>
          </a:xfrm>
          <a:prstGeom prst="roundRect">
            <a:avLst>
              <a:gd fmla="val 10304" name="adj"/>
            </a:avLst>
          </a:prstGeom>
          <a:solidFill>
            <a:schemeClr val="lt1"/>
          </a:solidFill>
          <a:ln cap="flat" cmpd="sng" w="19050">
            <a:solidFill>
              <a:srgbClr val="6363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Hardware</a:t>
            </a:r>
            <a:endParaRPr sz="9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Secure Enclave</a:t>
            </a:r>
            <a:endParaRPr sz="9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360" name="Google Shape;360;p73"/>
          <p:cNvCxnSpPr/>
          <p:nvPr/>
        </p:nvCxnSpPr>
        <p:spPr>
          <a:xfrm>
            <a:off x="5955388" y="3202325"/>
            <a:ext cx="477600" cy="0"/>
          </a:xfrm>
          <a:prstGeom prst="straightConnector1">
            <a:avLst/>
          </a:prstGeom>
          <a:noFill/>
          <a:ln cap="flat" cmpd="sng" w="19050">
            <a:solidFill>
              <a:srgbClr val="D1FF5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73"/>
          <p:cNvSpPr/>
          <p:nvPr/>
        </p:nvSpPr>
        <p:spPr>
          <a:xfrm>
            <a:off x="909200" y="1898075"/>
            <a:ext cx="692100" cy="692100"/>
          </a:xfrm>
          <a:prstGeom prst="ellipse">
            <a:avLst/>
          </a:prstGeom>
          <a:solidFill>
            <a:srgbClr val="CDFA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73"/>
          <p:cNvSpPr txBox="1"/>
          <p:nvPr/>
        </p:nvSpPr>
        <p:spPr>
          <a:xfrm>
            <a:off x="1763000" y="1905575"/>
            <a:ext cx="174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基于CPU的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信任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73"/>
          <p:cNvSpPr/>
          <p:nvPr/>
        </p:nvSpPr>
        <p:spPr>
          <a:xfrm>
            <a:off x="909200" y="2767945"/>
            <a:ext cx="692100" cy="692100"/>
          </a:xfrm>
          <a:prstGeom prst="ellipse">
            <a:avLst/>
          </a:prstGeom>
          <a:solidFill>
            <a:srgbClr val="CDFA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73"/>
          <p:cNvSpPr txBox="1"/>
          <p:nvPr/>
        </p:nvSpPr>
        <p:spPr>
          <a:xfrm>
            <a:off x="1763000" y="2775445"/>
            <a:ext cx="174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基于硬件的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内存加密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73"/>
          <p:cNvSpPr txBox="1"/>
          <p:nvPr/>
        </p:nvSpPr>
        <p:spPr>
          <a:xfrm>
            <a:off x="1763000" y="3649075"/>
            <a:ext cx="232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保密性 </a:t>
            </a:r>
            <a:r>
              <a:rPr b="1"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 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正确性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73"/>
          <p:cNvSpPr/>
          <p:nvPr/>
        </p:nvSpPr>
        <p:spPr>
          <a:xfrm>
            <a:off x="909200" y="3641566"/>
            <a:ext cx="692100" cy="692100"/>
          </a:xfrm>
          <a:prstGeom prst="ellipse">
            <a:avLst/>
          </a:prstGeom>
          <a:solidFill>
            <a:srgbClr val="CDFA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75" y="2919421"/>
            <a:ext cx="389149" cy="3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675" y="2049550"/>
            <a:ext cx="389149" cy="3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099" y="2718775"/>
            <a:ext cx="692100" cy="6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376" y="2502524"/>
            <a:ext cx="178324" cy="1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775" y="3777141"/>
            <a:ext cx="420950" cy="4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001" y="2502524"/>
            <a:ext cx="178324" cy="1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3"/>
          <p:cNvSpPr txBox="1"/>
          <p:nvPr/>
        </p:nvSpPr>
        <p:spPr>
          <a:xfrm>
            <a:off x="6952625" y="3491225"/>
            <a:ext cx="128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Encrypted RAM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4"/>
          <p:cNvSpPr txBox="1"/>
          <p:nvPr/>
        </p:nvSpPr>
        <p:spPr>
          <a:xfrm>
            <a:off x="560551" y="234818"/>
            <a:ext cx="4235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Intel SGX 简介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75" y="1050900"/>
            <a:ext cx="3802500" cy="3673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74"/>
          <p:cNvSpPr txBox="1"/>
          <p:nvPr/>
        </p:nvSpPr>
        <p:spPr>
          <a:xfrm>
            <a:off x="560550" y="1383950"/>
            <a:ext cx="4262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Montserrat"/>
                <a:ea typeface="Montserrat"/>
                <a:cs typeface="Montserrat"/>
                <a:sym typeface="Montserrat"/>
              </a:rPr>
              <a:t>SGX</a:t>
            </a:r>
            <a:r>
              <a:rPr b="1" lang="zh-CN" sz="1800">
                <a:latin typeface="Montserrat"/>
                <a:ea typeface="Montserrat"/>
                <a:cs typeface="Montserrat"/>
                <a:sym typeface="Montserrat"/>
              </a:rPr>
              <a:t>程序不信任操作系统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窃取文件存储？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劫持网络请求？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虚假系统时间？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Montserrat"/>
                <a:ea typeface="Montserrat"/>
                <a:cs typeface="Montserrat"/>
                <a:sym typeface="Montserrat"/>
              </a:rPr>
              <a:t>Rust在SGX内开发的核心问题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没有完整的libc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无法正常使用Rust标准库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74"/>
          <p:cNvSpPr/>
          <p:nvPr/>
        </p:nvSpPr>
        <p:spPr>
          <a:xfrm>
            <a:off x="2057400" y="2716050"/>
            <a:ext cx="740100" cy="53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5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Rust in SGX 解决方案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75"/>
          <p:cNvSpPr txBox="1"/>
          <p:nvPr/>
        </p:nvSpPr>
        <p:spPr>
          <a:xfrm>
            <a:off x="560550" y="1383950"/>
            <a:ext cx="60558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Montserrat"/>
                <a:ea typeface="Montserrat"/>
                <a:cs typeface="Montserrat"/>
                <a:sym typeface="Montserrat"/>
              </a:rPr>
              <a:t>Rust SGX SDKs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Fortanix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优点：易用，无需修改程序源码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缺点：安全性无法保障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</a:pPr>
            <a:r>
              <a:rPr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标准库函数建模不完备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</a:pPr>
            <a:r>
              <a:rPr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一些问题到运行时才能发现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"/>
              <a:buChar char="●"/>
            </a:pPr>
            <a:r>
              <a:rPr lang="zh-C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Teaclave SGX SDK</a:t>
            </a:r>
            <a:endParaRPr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优点：安全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缺点：更大的移植工作量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</a:pPr>
            <a:r>
              <a:rPr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需要修改源码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</a:pPr>
            <a:r>
              <a:rPr lang="zh-C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难以测试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676" y="1582026"/>
            <a:ext cx="4262800" cy="19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6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Rust in SGX 解决方案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76"/>
          <p:cNvSpPr txBox="1"/>
          <p:nvPr/>
        </p:nvSpPr>
        <p:spPr>
          <a:xfrm>
            <a:off x="560550" y="1383950"/>
            <a:ext cx="6055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Montserrat"/>
                <a:ea typeface="Montserrat"/>
                <a:cs typeface="Montserrat"/>
                <a:sym typeface="Montserrat"/>
              </a:rPr>
              <a:t>LibOS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Gramine</a:t>
            </a: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 (former Graphene)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Ali Occlum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700" y="2075525"/>
            <a:ext cx="3971050" cy="2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7"/>
          <p:cNvSpPr txBox="1"/>
          <p:nvPr/>
        </p:nvSpPr>
        <p:spPr>
          <a:xfrm>
            <a:off x="560550" y="234825"/>
            <a:ext cx="5152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Teaclave 移植示例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77"/>
          <p:cNvSpPr txBox="1"/>
          <p:nvPr/>
        </p:nvSpPr>
        <p:spPr>
          <a:xfrm>
            <a:off x="560550" y="1383950"/>
            <a:ext cx="605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Montserrat"/>
                <a:ea typeface="Montserrat"/>
                <a:cs typeface="Montserrat"/>
                <a:sym typeface="Montserrat"/>
              </a:rPr>
              <a:t>移植rust-bitcoin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zh-CN" sz="1800">
                <a:latin typeface="Montserrat"/>
                <a:ea typeface="Montserrat"/>
                <a:cs typeface="Montserrat"/>
                <a:sym typeface="Montserrat"/>
              </a:rPr>
              <a:t>替换Rust std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2" name="Google Shape;40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7998" y="2146197"/>
            <a:ext cx="5581301" cy="242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7"/>
          <p:cNvSpPr/>
          <p:nvPr/>
        </p:nvSpPr>
        <p:spPr>
          <a:xfrm>
            <a:off x="3759575" y="3663350"/>
            <a:ext cx="21018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自定义设计方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aas Sales Proposal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666666"/>
      </a:lt2>
      <a:accent1>
        <a:srgbClr val="D1FF52"/>
      </a:accent1>
      <a:accent2>
        <a:srgbClr val="82C31A"/>
      </a:accent2>
      <a:accent3>
        <a:srgbClr val="639612"/>
      </a:accent3>
      <a:accent4>
        <a:srgbClr val="405F0E"/>
      </a:accent4>
      <a:accent5>
        <a:srgbClr val="EFEFE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